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80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8BF17-3F46-20F5-0958-3B302FE69E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093802"/>
            <a:ext cx="10800000" cy="67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7F90C2-B8F4-0766-F35A-78855FB12B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9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6F3D11-082B-6E06-552F-88AD10D046A1}"/>
              </a:ext>
            </a:extLst>
          </p:cNvPr>
          <p:cNvSpPr/>
          <p:nvPr/>
        </p:nvSpPr>
        <p:spPr bwMode="white">
          <a:xfrm>
            <a:off x="5424761" y="2705476"/>
            <a:ext cx="533333" cy="22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73BFEE-DDF0-47E8-58EB-6B18FE195123}"/>
              </a:ext>
            </a:extLst>
          </p:cNvPr>
          <p:cNvSpPr/>
          <p:nvPr/>
        </p:nvSpPr>
        <p:spPr bwMode="white">
          <a:xfrm>
            <a:off x="8853333" y="2705476"/>
            <a:ext cx="523809" cy="22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5316EC-BF71-A6B4-3F51-7A9DE34E64E8}"/>
              </a:ext>
            </a:extLst>
          </p:cNvPr>
          <p:cNvSpPr/>
          <p:nvPr/>
        </p:nvSpPr>
        <p:spPr bwMode="white">
          <a:xfrm>
            <a:off x="4539047" y="3200755"/>
            <a:ext cx="990476" cy="2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F83111-BE8C-E0A4-6C30-64761CEA1324}"/>
              </a:ext>
            </a:extLst>
          </p:cNvPr>
          <p:cNvSpPr/>
          <p:nvPr/>
        </p:nvSpPr>
        <p:spPr bwMode="white">
          <a:xfrm>
            <a:off x="2443809" y="3686510"/>
            <a:ext cx="523809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D468BD-2312-972E-7E7A-2F7C14D5352D}"/>
              </a:ext>
            </a:extLst>
          </p:cNvPr>
          <p:cNvSpPr/>
          <p:nvPr/>
        </p:nvSpPr>
        <p:spPr bwMode="white">
          <a:xfrm>
            <a:off x="3939047" y="3696035"/>
            <a:ext cx="771428" cy="2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5CB97B-060D-5404-E54C-1AD4BE82C603}"/>
              </a:ext>
            </a:extLst>
          </p:cNvPr>
          <p:cNvSpPr/>
          <p:nvPr/>
        </p:nvSpPr>
        <p:spPr bwMode="white">
          <a:xfrm>
            <a:off x="5396190" y="4181789"/>
            <a:ext cx="1000000" cy="2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94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85E6FA-37A7-EB0A-33E6-CDCEC9C671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1293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F3879-3BDD-3974-3E1B-74B09B3A1F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1F60E7-D447-4116-6981-DBDD4F612CC5}"/>
              </a:ext>
            </a:extLst>
          </p:cNvPr>
          <p:cNvSpPr/>
          <p:nvPr/>
        </p:nvSpPr>
        <p:spPr bwMode="white">
          <a:xfrm>
            <a:off x="5510476" y="1181780"/>
            <a:ext cx="514285" cy="2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9E840B-EA08-C12B-5E72-2F1472EECE88}"/>
              </a:ext>
            </a:extLst>
          </p:cNvPr>
          <p:cNvSpPr/>
          <p:nvPr/>
        </p:nvSpPr>
        <p:spPr bwMode="white">
          <a:xfrm>
            <a:off x="3681904" y="1668090"/>
            <a:ext cx="1009523" cy="21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5B2216-5D37-48EB-5524-5A510682AC36}"/>
              </a:ext>
            </a:extLst>
          </p:cNvPr>
          <p:cNvSpPr/>
          <p:nvPr/>
        </p:nvSpPr>
        <p:spPr bwMode="white">
          <a:xfrm>
            <a:off x="7100952" y="2163936"/>
            <a:ext cx="1152380" cy="21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BC181D-A9E8-0A87-2B69-E254398C8F3B}"/>
              </a:ext>
            </a:extLst>
          </p:cNvPr>
          <p:cNvSpPr/>
          <p:nvPr/>
        </p:nvSpPr>
        <p:spPr bwMode="white">
          <a:xfrm>
            <a:off x="8958095" y="2173472"/>
            <a:ext cx="523809" cy="2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9D3F2F-CE6B-2FB3-61B8-6091C5B87DE5}"/>
              </a:ext>
            </a:extLst>
          </p:cNvPr>
          <p:cNvSpPr/>
          <p:nvPr/>
        </p:nvSpPr>
        <p:spPr bwMode="white">
          <a:xfrm>
            <a:off x="8881904" y="2669317"/>
            <a:ext cx="200001" cy="1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675E72-7676-5D92-97F3-2209BA1D417B}"/>
              </a:ext>
            </a:extLst>
          </p:cNvPr>
          <p:cNvSpPr/>
          <p:nvPr/>
        </p:nvSpPr>
        <p:spPr bwMode="white">
          <a:xfrm>
            <a:off x="1205714" y="4128248"/>
            <a:ext cx="6542857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10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5224D-B663-AD29-04A5-DACDBBA1AA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3F301C-3105-92D3-3FAC-EECCCD3D4D44}"/>
              </a:ext>
            </a:extLst>
          </p:cNvPr>
          <p:cNvSpPr/>
          <p:nvPr/>
        </p:nvSpPr>
        <p:spPr bwMode="white">
          <a:xfrm>
            <a:off x="6139047" y="1735697"/>
            <a:ext cx="514285" cy="2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048D78-F2A5-ADCD-EF99-F5EE1ACD615E}"/>
              </a:ext>
            </a:extLst>
          </p:cNvPr>
          <p:cNvSpPr/>
          <p:nvPr/>
        </p:nvSpPr>
        <p:spPr bwMode="white">
          <a:xfrm>
            <a:off x="3415238" y="2232101"/>
            <a:ext cx="3609523" cy="2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FEC95C-9048-7072-CD61-F83D2F77FC50}"/>
              </a:ext>
            </a:extLst>
          </p:cNvPr>
          <p:cNvSpPr/>
          <p:nvPr/>
        </p:nvSpPr>
        <p:spPr bwMode="white">
          <a:xfrm>
            <a:off x="5100952" y="2747597"/>
            <a:ext cx="371428" cy="1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64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