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94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3BC7D7-50F3-E6A0-1236-06D979521B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872" y="2852936"/>
            <a:ext cx="10800000" cy="780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D8CF88-3DC8-2A3B-3DF3-0D2E3C0631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54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40786B-510E-48F1-95D0-0AEA640D11AB}"/>
              </a:ext>
            </a:extLst>
          </p:cNvPr>
          <p:cNvSpPr/>
          <p:nvPr/>
        </p:nvSpPr>
        <p:spPr bwMode="white">
          <a:xfrm>
            <a:off x="4148571" y="1115281"/>
            <a:ext cx="209523" cy="191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5294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3EC4B0-74FE-D668-F7B0-FBD8BFFE6F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2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344541-3837-DFA2-5468-B948709EC408}"/>
              </a:ext>
            </a:extLst>
          </p:cNvPr>
          <p:cNvSpPr/>
          <p:nvPr/>
        </p:nvSpPr>
        <p:spPr bwMode="white">
          <a:xfrm>
            <a:off x="2920000" y="2867241"/>
            <a:ext cx="523809" cy="21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F1258D-6270-49E7-F0A1-16846767B341}"/>
              </a:ext>
            </a:extLst>
          </p:cNvPr>
          <p:cNvSpPr/>
          <p:nvPr/>
        </p:nvSpPr>
        <p:spPr bwMode="white">
          <a:xfrm>
            <a:off x="4862857" y="2867241"/>
            <a:ext cx="1466666" cy="22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955433-48D8-1A87-4349-289513956905}"/>
              </a:ext>
            </a:extLst>
          </p:cNvPr>
          <p:cNvSpPr/>
          <p:nvPr/>
        </p:nvSpPr>
        <p:spPr bwMode="white">
          <a:xfrm>
            <a:off x="10120000" y="2867241"/>
            <a:ext cx="542857" cy="22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2DB2F51-5E92-4527-06C0-73411C0737AA}"/>
              </a:ext>
            </a:extLst>
          </p:cNvPr>
          <p:cNvSpPr/>
          <p:nvPr/>
        </p:nvSpPr>
        <p:spPr bwMode="white">
          <a:xfrm>
            <a:off x="2262857" y="3295813"/>
            <a:ext cx="723809" cy="209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19F86E3-447E-F151-5B01-2F17D9D0C863}"/>
              </a:ext>
            </a:extLst>
          </p:cNvPr>
          <p:cNvSpPr/>
          <p:nvPr/>
        </p:nvSpPr>
        <p:spPr bwMode="white">
          <a:xfrm>
            <a:off x="3615238" y="3286289"/>
            <a:ext cx="1714285" cy="22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24E4E03-8ADE-9201-3EEF-C60199FA1927}"/>
              </a:ext>
            </a:extLst>
          </p:cNvPr>
          <p:cNvSpPr/>
          <p:nvPr/>
        </p:nvSpPr>
        <p:spPr bwMode="white">
          <a:xfrm>
            <a:off x="5958095" y="3286289"/>
            <a:ext cx="2238095" cy="22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487C3B4-2944-CA09-0636-FD68AA288E3F}"/>
              </a:ext>
            </a:extLst>
          </p:cNvPr>
          <p:cNvSpPr/>
          <p:nvPr/>
        </p:nvSpPr>
        <p:spPr bwMode="white">
          <a:xfrm>
            <a:off x="6215238" y="4114862"/>
            <a:ext cx="4666666" cy="2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CFC2559-49F3-26F1-4495-86F31C91BC7B}"/>
              </a:ext>
            </a:extLst>
          </p:cNvPr>
          <p:cNvSpPr/>
          <p:nvPr/>
        </p:nvSpPr>
        <p:spPr bwMode="white">
          <a:xfrm>
            <a:off x="1034285" y="4533910"/>
            <a:ext cx="2952380" cy="2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E3BEAC8-1AF1-AE6F-6CB5-DDCCB6EE637B}"/>
              </a:ext>
            </a:extLst>
          </p:cNvPr>
          <p:cNvSpPr/>
          <p:nvPr/>
        </p:nvSpPr>
        <p:spPr bwMode="white">
          <a:xfrm>
            <a:off x="3986666" y="4543434"/>
            <a:ext cx="1857142" cy="21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E46C8D2-A455-251F-8A1F-3C8E03DA784D}"/>
              </a:ext>
            </a:extLst>
          </p:cNvPr>
          <p:cNvSpPr/>
          <p:nvPr/>
        </p:nvSpPr>
        <p:spPr bwMode="white">
          <a:xfrm>
            <a:off x="5815238" y="4543434"/>
            <a:ext cx="2857142" cy="22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418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71BB2B-046A-E812-59D8-7D62933052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0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DFDBCE-47A2-410E-6AF3-5181A8A874AD}"/>
              </a:ext>
            </a:extLst>
          </p:cNvPr>
          <p:cNvSpPr/>
          <p:nvPr/>
        </p:nvSpPr>
        <p:spPr bwMode="white">
          <a:xfrm>
            <a:off x="3348571" y="2431473"/>
            <a:ext cx="533333" cy="209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E93EE9-E773-DB17-E732-AD6C422F29FF}"/>
              </a:ext>
            </a:extLst>
          </p:cNvPr>
          <p:cNvSpPr/>
          <p:nvPr/>
        </p:nvSpPr>
        <p:spPr bwMode="white">
          <a:xfrm>
            <a:off x="9729523" y="2431473"/>
            <a:ext cx="533334" cy="219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7B2067-221C-65F6-BEB7-DC7CFBC6CE3E}"/>
              </a:ext>
            </a:extLst>
          </p:cNvPr>
          <p:cNvSpPr/>
          <p:nvPr/>
        </p:nvSpPr>
        <p:spPr bwMode="white">
          <a:xfrm>
            <a:off x="1262857" y="3681088"/>
            <a:ext cx="9619047" cy="238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3D2E971-443F-5B20-8FFD-66295DE76C6A}"/>
              </a:ext>
            </a:extLst>
          </p:cNvPr>
          <p:cNvSpPr/>
          <p:nvPr/>
        </p:nvSpPr>
        <p:spPr bwMode="white">
          <a:xfrm>
            <a:off x="1024761" y="4100806"/>
            <a:ext cx="3952380" cy="228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820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4645EA-DABF-B074-9AE1-C5F1C5A858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49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594F23-B5AE-0CFC-A776-C79A037528F7}"/>
              </a:ext>
            </a:extLst>
          </p:cNvPr>
          <p:cNvSpPr/>
          <p:nvPr/>
        </p:nvSpPr>
        <p:spPr bwMode="white">
          <a:xfrm>
            <a:off x="2510476" y="1593463"/>
            <a:ext cx="1714285" cy="23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6BDFAC-C2DA-7064-486A-1C5A49B96E78}"/>
              </a:ext>
            </a:extLst>
          </p:cNvPr>
          <p:cNvSpPr/>
          <p:nvPr/>
        </p:nvSpPr>
        <p:spPr bwMode="white">
          <a:xfrm>
            <a:off x="4891428" y="1593463"/>
            <a:ext cx="1780952" cy="23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25686A-8B6E-41C9-3093-FF40308B4A0C}"/>
              </a:ext>
            </a:extLst>
          </p:cNvPr>
          <p:cNvSpPr/>
          <p:nvPr/>
        </p:nvSpPr>
        <p:spPr bwMode="white">
          <a:xfrm>
            <a:off x="3767619" y="2014146"/>
            <a:ext cx="1761904" cy="229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6BF4A83-DF8C-4F2E-79B4-D888E75A6769}"/>
              </a:ext>
            </a:extLst>
          </p:cNvPr>
          <p:cNvSpPr/>
          <p:nvPr/>
        </p:nvSpPr>
        <p:spPr bwMode="white">
          <a:xfrm>
            <a:off x="6158095" y="2023707"/>
            <a:ext cx="1780952" cy="219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5554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B9FDCF-188D-F518-F4B2-C6379E7DCA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2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2678D5-6F65-5FAB-D451-55DD1082AD83}"/>
              </a:ext>
            </a:extLst>
          </p:cNvPr>
          <p:cNvSpPr/>
          <p:nvPr/>
        </p:nvSpPr>
        <p:spPr bwMode="white">
          <a:xfrm>
            <a:off x="7967619" y="1705523"/>
            <a:ext cx="209523" cy="1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516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2023-12-29T14:12:19Z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