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820" y="2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62361-5772-A1A5-F035-3C767DA90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636912"/>
            <a:ext cx="10800000" cy="12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5E698-90E9-31E8-BF36-F0B5B78EC1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201FD-66AE-4917-3621-534BA10C77BE}"/>
              </a:ext>
            </a:extLst>
          </p:cNvPr>
          <p:cNvSpPr/>
          <p:nvPr/>
        </p:nvSpPr>
        <p:spPr bwMode="white">
          <a:xfrm>
            <a:off x="5386666" y="1134981"/>
            <a:ext cx="209523" cy="19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D86255-E270-6D32-ABE3-3F6600D909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4708"/>
            <a:ext cx="10800000" cy="2725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6F60C71-0D3F-FBE3-D8D9-7EDCD4A95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395" y="3099809"/>
            <a:ext cx="1210405" cy="6583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3A20827-4D95-1BBF-F7CE-F0629577F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470" y="3819653"/>
            <a:ext cx="1210405" cy="65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78F0032-E597-93EB-79B1-F2E393980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0986" y="3819653"/>
            <a:ext cx="1210405" cy="6583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03CB4A8-265B-5966-5C12-3005A1C118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099809"/>
            <a:ext cx="1210405" cy="65837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0EDCD6B-6C53-C037-9541-FC33A1236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0840" y="3099809"/>
            <a:ext cx="1210405" cy="6583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CAED699-D004-92B5-ACC1-45367748BE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4576713"/>
            <a:ext cx="1210405" cy="65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65C8D-2C2B-807E-F5C8-5EAB3228AA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DB0E5-39C6-5ECD-130B-87820176E203}"/>
              </a:ext>
            </a:extLst>
          </p:cNvPr>
          <p:cNvSpPr/>
          <p:nvPr/>
        </p:nvSpPr>
        <p:spPr bwMode="white">
          <a:xfrm>
            <a:off x="3881904" y="2425281"/>
            <a:ext cx="504761" cy="2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7CDF0A-6569-486B-3BC9-2F497F994213}"/>
              </a:ext>
            </a:extLst>
          </p:cNvPr>
          <p:cNvSpPr/>
          <p:nvPr/>
        </p:nvSpPr>
        <p:spPr bwMode="white">
          <a:xfrm>
            <a:off x="4729523" y="2826846"/>
            <a:ext cx="504761" cy="2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7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AA717-805A-DA5A-7A47-CF66803D4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4AF46-3DCA-536A-82F6-C31F5BA7576E}"/>
              </a:ext>
            </a:extLst>
          </p:cNvPr>
          <p:cNvSpPr/>
          <p:nvPr/>
        </p:nvSpPr>
        <p:spPr bwMode="white">
          <a:xfrm>
            <a:off x="1405714" y="1592054"/>
            <a:ext cx="285714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41AE0-8B18-7EB6-85CF-D2620198BCA3}"/>
              </a:ext>
            </a:extLst>
          </p:cNvPr>
          <p:cNvSpPr/>
          <p:nvPr/>
        </p:nvSpPr>
        <p:spPr bwMode="white">
          <a:xfrm>
            <a:off x="2167619" y="1620672"/>
            <a:ext cx="276190" cy="17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06B95A-4297-2192-341F-2B59444DC277}"/>
              </a:ext>
            </a:extLst>
          </p:cNvPr>
          <p:cNvSpPr/>
          <p:nvPr/>
        </p:nvSpPr>
        <p:spPr bwMode="white">
          <a:xfrm>
            <a:off x="4634285" y="1592054"/>
            <a:ext cx="238095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C1E52-E049-34FC-C666-B682434AAA26}"/>
              </a:ext>
            </a:extLst>
          </p:cNvPr>
          <p:cNvSpPr/>
          <p:nvPr/>
        </p:nvSpPr>
        <p:spPr bwMode="white">
          <a:xfrm>
            <a:off x="5596190" y="1601593"/>
            <a:ext cx="295238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74BE7-7D62-8F4E-B3B0-DB8564EFF7A5}"/>
              </a:ext>
            </a:extLst>
          </p:cNvPr>
          <p:cNvSpPr/>
          <p:nvPr/>
        </p:nvSpPr>
        <p:spPr bwMode="white">
          <a:xfrm>
            <a:off x="7815238" y="1611133"/>
            <a:ext cx="285714" cy="1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FD3A04-8873-E21F-45EE-4AA0C968A288}"/>
              </a:ext>
            </a:extLst>
          </p:cNvPr>
          <p:cNvSpPr/>
          <p:nvPr/>
        </p:nvSpPr>
        <p:spPr bwMode="white">
          <a:xfrm>
            <a:off x="8558095" y="1601593"/>
            <a:ext cx="285714" cy="1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D71FEF-482E-0CD0-0C2A-DB193DB0D760}"/>
              </a:ext>
            </a:extLst>
          </p:cNvPr>
          <p:cNvSpPr/>
          <p:nvPr/>
        </p:nvSpPr>
        <p:spPr bwMode="white">
          <a:xfrm>
            <a:off x="1424761" y="1992705"/>
            <a:ext cx="257142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7D8107-4CE2-4C66-688E-8A08C927AF6A}"/>
              </a:ext>
            </a:extLst>
          </p:cNvPr>
          <p:cNvSpPr/>
          <p:nvPr/>
        </p:nvSpPr>
        <p:spPr bwMode="white">
          <a:xfrm>
            <a:off x="2158095" y="1992705"/>
            <a:ext cx="276190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47C8E6-CB10-67ED-C88C-BC97800A6B35}"/>
              </a:ext>
            </a:extLst>
          </p:cNvPr>
          <p:cNvSpPr/>
          <p:nvPr/>
        </p:nvSpPr>
        <p:spPr bwMode="white">
          <a:xfrm>
            <a:off x="4367619" y="1992705"/>
            <a:ext cx="295238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1B39DC-7526-74EA-4DAE-53D9025F308A}"/>
              </a:ext>
            </a:extLst>
          </p:cNvPr>
          <p:cNvSpPr/>
          <p:nvPr/>
        </p:nvSpPr>
        <p:spPr bwMode="white">
          <a:xfrm>
            <a:off x="5100952" y="1992705"/>
            <a:ext cx="295238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802140-C02B-81F1-CD15-D841A02CE2DE}"/>
              </a:ext>
            </a:extLst>
          </p:cNvPr>
          <p:cNvSpPr/>
          <p:nvPr/>
        </p:nvSpPr>
        <p:spPr bwMode="white">
          <a:xfrm>
            <a:off x="7824761" y="1992705"/>
            <a:ext cx="266666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DD2FD49-E45D-9668-85FA-A5DABC4F7DF8}"/>
              </a:ext>
            </a:extLst>
          </p:cNvPr>
          <p:cNvSpPr/>
          <p:nvPr/>
        </p:nvSpPr>
        <p:spPr bwMode="white">
          <a:xfrm>
            <a:off x="8558095" y="1992705"/>
            <a:ext cx="276190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F5AB8F-396A-0719-7337-5D6D3508672D}"/>
              </a:ext>
            </a:extLst>
          </p:cNvPr>
          <p:cNvSpPr/>
          <p:nvPr/>
        </p:nvSpPr>
        <p:spPr bwMode="white">
          <a:xfrm>
            <a:off x="6472380" y="2412434"/>
            <a:ext cx="209523" cy="1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AC6360-22DF-ACE4-010E-983B3635806F}"/>
              </a:ext>
            </a:extLst>
          </p:cNvPr>
          <p:cNvSpPr/>
          <p:nvPr/>
        </p:nvSpPr>
        <p:spPr bwMode="white">
          <a:xfrm>
            <a:off x="2243809" y="3194657"/>
            <a:ext cx="1019047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60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32661-3411-409D-83F6-714DF3938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2BA43-D4D4-CD54-B0BC-3FAF607AE92F}"/>
              </a:ext>
            </a:extLst>
          </p:cNvPr>
          <p:cNvSpPr/>
          <p:nvPr/>
        </p:nvSpPr>
        <p:spPr bwMode="white">
          <a:xfrm>
            <a:off x="4577142" y="1974026"/>
            <a:ext cx="228571" cy="1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9A0DF-7534-499A-9053-B98ABD42EFD0}"/>
              </a:ext>
            </a:extLst>
          </p:cNvPr>
          <p:cNvSpPr/>
          <p:nvPr/>
        </p:nvSpPr>
        <p:spPr bwMode="white">
          <a:xfrm>
            <a:off x="3015238" y="2365294"/>
            <a:ext cx="514285" cy="2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9ED49-C687-FA68-80A8-D2317CDFE809}"/>
              </a:ext>
            </a:extLst>
          </p:cNvPr>
          <p:cNvSpPr/>
          <p:nvPr/>
        </p:nvSpPr>
        <p:spPr bwMode="white">
          <a:xfrm>
            <a:off x="8339047" y="2355751"/>
            <a:ext cx="1914285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BF869A-070B-FE88-11C9-92D4C22FA5C5}"/>
              </a:ext>
            </a:extLst>
          </p:cNvPr>
          <p:cNvSpPr/>
          <p:nvPr/>
        </p:nvSpPr>
        <p:spPr bwMode="white">
          <a:xfrm>
            <a:off x="4824761" y="3176458"/>
            <a:ext cx="228571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E30FD2-5292-1796-77E6-438B7A5AE9EC}"/>
              </a:ext>
            </a:extLst>
          </p:cNvPr>
          <p:cNvSpPr/>
          <p:nvPr/>
        </p:nvSpPr>
        <p:spPr bwMode="white">
          <a:xfrm>
            <a:off x="9053333" y="3176458"/>
            <a:ext cx="228571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285BEC-E906-C2C7-B5AA-06DFE694AACF}"/>
              </a:ext>
            </a:extLst>
          </p:cNvPr>
          <p:cNvSpPr/>
          <p:nvPr/>
        </p:nvSpPr>
        <p:spPr bwMode="white">
          <a:xfrm>
            <a:off x="4329523" y="3978080"/>
            <a:ext cx="238095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25DA27-F43F-9E0E-DA9E-B258C97378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12" y="4263673"/>
            <a:ext cx="10800000" cy="183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59EA04-725F-150A-702C-C629285029F5}"/>
              </a:ext>
            </a:extLst>
          </p:cNvPr>
          <p:cNvSpPr/>
          <p:nvPr/>
        </p:nvSpPr>
        <p:spPr bwMode="white">
          <a:xfrm>
            <a:off x="3346731" y="4742335"/>
            <a:ext cx="514285" cy="22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EF6DB4-0391-2889-2D59-1581C6017CF6}"/>
              </a:ext>
            </a:extLst>
          </p:cNvPr>
          <p:cNvSpPr/>
          <p:nvPr/>
        </p:nvSpPr>
        <p:spPr bwMode="white">
          <a:xfrm>
            <a:off x="9127683" y="4751908"/>
            <a:ext cx="466666" cy="2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9640E1-65CA-7A0D-D722-A66FA5D66A6F}"/>
              </a:ext>
            </a:extLst>
          </p:cNvPr>
          <p:cNvSpPr/>
          <p:nvPr/>
        </p:nvSpPr>
        <p:spPr bwMode="white">
          <a:xfrm>
            <a:off x="10099112" y="4742335"/>
            <a:ext cx="485714" cy="23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698E54-1A99-4CC5-CF7F-5BB081941949}"/>
              </a:ext>
            </a:extLst>
          </p:cNvPr>
          <p:cNvSpPr/>
          <p:nvPr/>
        </p:nvSpPr>
        <p:spPr bwMode="white">
          <a:xfrm>
            <a:off x="1603873" y="5153984"/>
            <a:ext cx="733333" cy="2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AEB6C7-922F-BAC1-E9BC-E8388D1A77C5}"/>
              </a:ext>
            </a:extLst>
          </p:cNvPr>
          <p:cNvSpPr/>
          <p:nvPr/>
        </p:nvSpPr>
        <p:spPr bwMode="white">
          <a:xfrm>
            <a:off x="2708635" y="5546487"/>
            <a:ext cx="1495238" cy="2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476D11-60E6-632E-0DA0-7869A5B27A4A}"/>
              </a:ext>
            </a:extLst>
          </p:cNvPr>
          <p:cNvSpPr/>
          <p:nvPr/>
        </p:nvSpPr>
        <p:spPr bwMode="white">
          <a:xfrm>
            <a:off x="4927683" y="5546487"/>
            <a:ext cx="533333" cy="2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3D656DB-FD9E-55D4-0BAF-80F73E4EE008}"/>
              </a:ext>
            </a:extLst>
          </p:cNvPr>
          <p:cNvSpPr/>
          <p:nvPr/>
        </p:nvSpPr>
        <p:spPr bwMode="white">
          <a:xfrm>
            <a:off x="6299112" y="5546487"/>
            <a:ext cx="504761" cy="2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814A23-6E26-4C67-E131-AAC4A69F8295}"/>
              </a:ext>
            </a:extLst>
          </p:cNvPr>
          <p:cNvSpPr/>
          <p:nvPr/>
        </p:nvSpPr>
        <p:spPr bwMode="white">
          <a:xfrm>
            <a:off x="7880064" y="5556060"/>
            <a:ext cx="771428" cy="22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9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