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92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B0C6A-8607-B67D-58BE-FAE5D1611F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2492896"/>
            <a:ext cx="10800000" cy="126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EA559-5FD7-E216-0C38-245AF45ADA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95463-86A5-24F8-6464-6A99C084EF70}"/>
              </a:ext>
            </a:extLst>
          </p:cNvPr>
          <p:cNvSpPr/>
          <p:nvPr/>
        </p:nvSpPr>
        <p:spPr bwMode="white">
          <a:xfrm>
            <a:off x="5386666" y="1124717"/>
            <a:ext cx="200000" cy="1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FA45AC-F3FD-E609-513A-C72AE3E8D1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32356"/>
            <a:ext cx="10800000" cy="2939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C2C9130-6B84-672A-2143-2470C3960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3648" y="3305180"/>
            <a:ext cx="1243597" cy="6480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75D1AFE-A6A2-4FB8-0664-99EFFB43B6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4201" y="3283986"/>
            <a:ext cx="1243597" cy="64807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A8A8F3E-E7B7-95CA-A1DD-B86B1C8BCE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1880" y="3987036"/>
            <a:ext cx="2376264" cy="67810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74162DD-85A8-6F33-9039-F03C9C66E1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3544" y="4676415"/>
            <a:ext cx="2376264" cy="67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63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4A5CF-0E60-08B2-8F2B-DF73F213F6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3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F67D1-1402-6930-A62E-8C86F565768E}"/>
              </a:ext>
            </a:extLst>
          </p:cNvPr>
          <p:cNvSpPr/>
          <p:nvPr/>
        </p:nvSpPr>
        <p:spPr bwMode="white">
          <a:xfrm>
            <a:off x="4824761" y="2316135"/>
            <a:ext cx="295238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5DE882-D252-669A-B212-CBE2C180276F}"/>
              </a:ext>
            </a:extLst>
          </p:cNvPr>
          <p:cNvSpPr/>
          <p:nvPr/>
        </p:nvSpPr>
        <p:spPr bwMode="white">
          <a:xfrm>
            <a:off x="5443809" y="2678385"/>
            <a:ext cx="295238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45A3C9-B01B-9A89-3B22-5EA22555277A}"/>
              </a:ext>
            </a:extLst>
          </p:cNvPr>
          <p:cNvSpPr/>
          <p:nvPr/>
        </p:nvSpPr>
        <p:spPr bwMode="white">
          <a:xfrm>
            <a:off x="6920000" y="3040634"/>
            <a:ext cx="295238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0E32D8-9F19-E9B7-BEE3-6D5B6012A8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96" y="3429000"/>
            <a:ext cx="10800000" cy="198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3334F1-E979-883E-E844-77020D5D6432}"/>
              </a:ext>
            </a:extLst>
          </p:cNvPr>
          <p:cNvSpPr/>
          <p:nvPr/>
        </p:nvSpPr>
        <p:spPr bwMode="white">
          <a:xfrm>
            <a:off x="6768191" y="4366165"/>
            <a:ext cx="514285" cy="22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1C3BD0-FCA9-6900-4159-C651373C145F}"/>
              </a:ext>
            </a:extLst>
          </p:cNvPr>
          <p:cNvSpPr/>
          <p:nvPr/>
        </p:nvSpPr>
        <p:spPr bwMode="white">
          <a:xfrm>
            <a:off x="4282476" y="4729556"/>
            <a:ext cx="533333" cy="21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F17C80-61E1-E8E7-2373-FA3B75A11E11}"/>
              </a:ext>
            </a:extLst>
          </p:cNvPr>
          <p:cNvSpPr/>
          <p:nvPr/>
        </p:nvSpPr>
        <p:spPr bwMode="white">
          <a:xfrm>
            <a:off x="3425334" y="5092946"/>
            <a:ext cx="523809" cy="21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0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C4B0E-9B8F-329E-1762-6CF3FA8BA5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855372-B691-2F04-78ED-D747BDB0693D}"/>
              </a:ext>
            </a:extLst>
          </p:cNvPr>
          <p:cNvSpPr/>
          <p:nvPr/>
        </p:nvSpPr>
        <p:spPr bwMode="white">
          <a:xfrm>
            <a:off x="2262857" y="2987829"/>
            <a:ext cx="257142" cy="21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F56C5C-1C23-DE9A-D90B-1CAAA0854C6E}"/>
              </a:ext>
            </a:extLst>
          </p:cNvPr>
          <p:cNvSpPr/>
          <p:nvPr/>
        </p:nvSpPr>
        <p:spPr bwMode="white">
          <a:xfrm>
            <a:off x="3500952" y="2997382"/>
            <a:ext cx="228571" cy="1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4A6A92-67DE-31B8-3B3E-965B34A5846F}"/>
              </a:ext>
            </a:extLst>
          </p:cNvPr>
          <p:cNvSpPr/>
          <p:nvPr/>
        </p:nvSpPr>
        <p:spPr bwMode="white">
          <a:xfrm>
            <a:off x="8405714" y="2978275"/>
            <a:ext cx="1485714" cy="21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84ABCC-E614-644E-F40E-DEA5292AB92B}"/>
              </a:ext>
            </a:extLst>
          </p:cNvPr>
          <p:cNvSpPr/>
          <p:nvPr/>
        </p:nvSpPr>
        <p:spPr bwMode="white">
          <a:xfrm>
            <a:off x="2500952" y="3341315"/>
            <a:ext cx="514285" cy="22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78EAAA-2911-4AD8-351F-942C9A96E095}"/>
              </a:ext>
            </a:extLst>
          </p:cNvPr>
          <p:cNvSpPr/>
          <p:nvPr/>
        </p:nvSpPr>
        <p:spPr bwMode="white">
          <a:xfrm>
            <a:off x="6577142" y="3331762"/>
            <a:ext cx="1676190" cy="2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CBE70C-8C37-D335-FB1E-8054E5180083}"/>
              </a:ext>
            </a:extLst>
          </p:cNvPr>
          <p:cNvSpPr/>
          <p:nvPr/>
        </p:nvSpPr>
        <p:spPr bwMode="white">
          <a:xfrm>
            <a:off x="1510476" y="3694802"/>
            <a:ext cx="1019047" cy="22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B042B6-F35B-92F4-B66D-261780440F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5272"/>
            <a:ext cx="10800000" cy="236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F5BEC1-AD3C-DE7E-5E6F-973E36A5D658}"/>
              </a:ext>
            </a:extLst>
          </p:cNvPr>
          <p:cNvSpPr/>
          <p:nvPr/>
        </p:nvSpPr>
        <p:spPr bwMode="white">
          <a:xfrm>
            <a:off x="4196190" y="4161225"/>
            <a:ext cx="542857" cy="2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82E7AE-341A-C7C7-8F70-C4F4C434C57A}"/>
              </a:ext>
            </a:extLst>
          </p:cNvPr>
          <p:cNvSpPr/>
          <p:nvPr/>
        </p:nvSpPr>
        <p:spPr bwMode="white">
          <a:xfrm>
            <a:off x="7100952" y="4142124"/>
            <a:ext cx="3771428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8C7770-F0F7-F461-1EA3-25969D456606}"/>
              </a:ext>
            </a:extLst>
          </p:cNvPr>
          <p:cNvSpPr/>
          <p:nvPr/>
        </p:nvSpPr>
        <p:spPr bwMode="white">
          <a:xfrm>
            <a:off x="1015238" y="4524138"/>
            <a:ext cx="285714" cy="2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DB7A50-BC50-3F16-399F-F9128413AB63}"/>
              </a:ext>
            </a:extLst>
          </p:cNvPr>
          <p:cNvSpPr/>
          <p:nvPr/>
        </p:nvSpPr>
        <p:spPr bwMode="white">
          <a:xfrm>
            <a:off x="1262857" y="5230863"/>
            <a:ext cx="9638095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739946-F0E0-66E6-61B5-37BA55DED96E}"/>
              </a:ext>
            </a:extLst>
          </p:cNvPr>
          <p:cNvSpPr/>
          <p:nvPr/>
        </p:nvSpPr>
        <p:spPr bwMode="white">
          <a:xfrm>
            <a:off x="1043809" y="5603327"/>
            <a:ext cx="3561904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8BD5CDC-448C-95E8-AC63-E9F14FCB0A7A}"/>
              </a:ext>
            </a:extLst>
          </p:cNvPr>
          <p:cNvSpPr/>
          <p:nvPr/>
        </p:nvSpPr>
        <p:spPr bwMode="white">
          <a:xfrm>
            <a:off x="4596190" y="5603327"/>
            <a:ext cx="5771428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EC79A4F-0EAC-7D65-C858-CD025C3D9E6B}"/>
              </a:ext>
            </a:extLst>
          </p:cNvPr>
          <p:cNvSpPr/>
          <p:nvPr/>
        </p:nvSpPr>
        <p:spPr bwMode="white">
          <a:xfrm>
            <a:off x="10377142" y="5612877"/>
            <a:ext cx="523809" cy="2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52177E5-FD5F-02E4-FC40-FCFB049FBAB2}"/>
              </a:ext>
            </a:extLst>
          </p:cNvPr>
          <p:cNvSpPr/>
          <p:nvPr/>
        </p:nvSpPr>
        <p:spPr bwMode="white">
          <a:xfrm>
            <a:off x="1024761" y="5956690"/>
            <a:ext cx="7895238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5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