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DF9F5-F116-FBB9-7C51-EDDDAD313F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108536"/>
            <a:ext cx="10800000" cy="64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1DE7E-33DE-7E0C-BF18-19436320BF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475604-1157-48E6-79F1-E156ADD99F6A}"/>
              </a:ext>
            </a:extLst>
          </p:cNvPr>
          <p:cNvSpPr/>
          <p:nvPr/>
        </p:nvSpPr>
        <p:spPr bwMode="white">
          <a:xfrm>
            <a:off x="2996190" y="1564597"/>
            <a:ext cx="523809" cy="20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84D85-12F3-875B-8CA0-47281405A804}"/>
              </a:ext>
            </a:extLst>
          </p:cNvPr>
          <p:cNvSpPr/>
          <p:nvPr/>
        </p:nvSpPr>
        <p:spPr bwMode="white">
          <a:xfrm>
            <a:off x="8053333" y="1574155"/>
            <a:ext cx="476191" cy="2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D21427-1C3D-8AAA-9C45-E49F7F0E6BDB}"/>
              </a:ext>
            </a:extLst>
          </p:cNvPr>
          <p:cNvSpPr/>
          <p:nvPr/>
        </p:nvSpPr>
        <p:spPr bwMode="white">
          <a:xfrm>
            <a:off x="5005714" y="2013825"/>
            <a:ext cx="200000" cy="1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BB08A-B047-0A53-73D8-B7E4F066A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519E06-7589-424F-23C3-5C2C56019648}"/>
              </a:ext>
            </a:extLst>
          </p:cNvPr>
          <p:cNvSpPr/>
          <p:nvPr/>
        </p:nvSpPr>
        <p:spPr bwMode="white">
          <a:xfrm>
            <a:off x="7167619" y="1572625"/>
            <a:ext cx="685714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F1A3F-8109-CEBE-4262-86AFD729A062}"/>
              </a:ext>
            </a:extLst>
          </p:cNvPr>
          <p:cNvSpPr/>
          <p:nvPr/>
        </p:nvSpPr>
        <p:spPr bwMode="white">
          <a:xfrm>
            <a:off x="6586666" y="2459264"/>
            <a:ext cx="238095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5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35B26-818E-733B-1812-61D376E26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D22E49-51BD-4FFA-805B-A9FB71ADEFF6}"/>
              </a:ext>
            </a:extLst>
          </p:cNvPr>
          <p:cNvSpPr/>
          <p:nvPr/>
        </p:nvSpPr>
        <p:spPr bwMode="white">
          <a:xfrm>
            <a:off x="1900952" y="2060023"/>
            <a:ext cx="2580952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046D58-521D-4D73-6E42-A271643D1DA3}"/>
              </a:ext>
            </a:extLst>
          </p:cNvPr>
          <p:cNvSpPr/>
          <p:nvPr/>
        </p:nvSpPr>
        <p:spPr bwMode="white">
          <a:xfrm>
            <a:off x="5824761" y="2069567"/>
            <a:ext cx="1380952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540C41-DC0E-049B-8005-1B6A0F06E5D2}"/>
              </a:ext>
            </a:extLst>
          </p:cNvPr>
          <p:cNvSpPr/>
          <p:nvPr/>
        </p:nvSpPr>
        <p:spPr bwMode="white">
          <a:xfrm>
            <a:off x="1091428" y="2728107"/>
            <a:ext cx="324052" cy="77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3D728F-ED49-5930-005C-2C714DD8F070}"/>
              </a:ext>
            </a:extLst>
          </p:cNvPr>
          <p:cNvSpPr/>
          <p:nvPr/>
        </p:nvSpPr>
        <p:spPr bwMode="white">
          <a:xfrm>
            <a:off x="2453333" y="2957165"/>
            <a:ext cx="1485714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AC036A7-9763-3F67-0144-C7AB5D1D171B}"/>
              </a:ext>
            </a:extLst>
          </p:cNvPr>
          <p:cNvSpPr/>
          <p:nvPr/>
        </p:nvSpPr>
        <p:spPr bwMode="white">
          <a:xfrm>
            <a:off x="6167619" y="2957165"/>
            <a:ext cx="733333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3EB72C-F9DF-176B-DBB8-9696C4577278}"/>
              </a:ext>
            </a:extLst>
          </p:cNvPr>
          <p:cNvSpPr/>
          <p:nvPr/>
        </p:nvSpPr>
        <p:spPr bwMode="white">
          <a:xfrm>
            <a:off x="2015238" y="3835218"/>
            <a:ext cx="2342857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1F993B4-4CB8-8C96-F438-64E76850989A}"/>
              </a:ext>
            </a:extLst>
          </p:cNvPr>
          <p:cNvSpPr/>
          <p:nvPr/>
        </p:nvSpPr>
        <p:spPr bwMode="white">
          <a:xfrm>
            <a:off x="6024761" y="3844763"/>
            <a:ext cx="1019047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4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20" grpId="0" animBg="1"/>
      <p:bldP spid="21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D4D18-BAF1-FC3A-7DA4-575027898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29541-61A0-97CE-63D8-DE5E61F52D14}"/>
              </a:ext>
            </a:extLst>
          </p:cNvPr>
          <p:cNvSpPr/>
          <p:nvPr/>
        </p:nvSpPr>
        <p:spPr bwMode="white">
          <a:xfrm>
            <a:off x="2748571" y="1544024"/>
            <a:ext cx="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73E27-699B-49F9-6E5B-1FBA17C2C81C}"/>
              </a:ext>
            </a:extLst>
          </p:cNvPr>
          <p:cNvSpPr/>
          <p:nvPr/>
        </p:nvSpPr>
        <p:spPr bwMode="white">
          <a:xfrm>
            <a:off x="4967619" y="1544024"/>
            <a:ext cx="247619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D6DA2-FF88-EA2D-C4B7-F3AB2E31D004}"/>
              </a:ext>
            </a:extLst>
          </p:cNvPr>
          <p:cNvSpPr/>
          <p:nvPr/>
        </p:nvSpPr>
        <p:spPr bwMode="white">
          <a:xfrm>
            <a:off x="7424761" y="1544024"/>
            <a:ext cx="276190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D2D539-89DC-0008-B2B1-BC9A5814C8D7}"/>
              </a:ext>
            </a:extLst>
          </p:cNvPr>
          <p:cNvSpPr/>
          <p:nvPr/>
        </p:nvSpPr>
        <p:spPr bwMode="white">
          <a:xfrm>
            <a:off x="9158095" y="1563092"/>
            <a:ext cx="247619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F69824-D1F0-59A0-322C-36A3E7FFC468}"/>
              </a:ext>
            </a:extLst>
          </p:cNvPr>
          <p:cNvSpPr/>
          <p:nvPr/>
        </p:nvSpPr>
        <p:spPr bwMode="white">
          <a:xfrm>
            <a:off x="2986666" y="1992110"/>
            <a:ext cx="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5CB2E8-634E-9346-49E5-B8EBAC5A8F27}"/>
              </a:ext>
            </a:extLst>
          </p:cNvPr>
          <p:cNvSpPr/>
          <p:nvPr/>
        </p:nvSpPr>
        <p:spPr bwMode="white">
          <a:xfrm>
            <a:off x="5205714" y="2011178"/>
            <a:ext cx="266666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79009A-D336-2ABE-AD36-779FDA838A3E}"/>
              </a:ext>
            </a:extLst>
          </p:cNvPr>
          <p:cNvSpPr/>
          <p:nvPr/>
        </p:nvSpPr>
        <p:spPr bwMode="white">
          <a:xfrm>
            <a:off x="6710476" y="1982577"/>
            <a:ext cx="257141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F7B72D-3791-83AE-9A3D-148F8BB50E68}"/>
              </a:ext>
            </a:extLst>
          </p:cNvPr>
          <p:cNvSpPr/>
          <p:nvPr/>
        </p:nvSpPr>
        <p:spPr bwMode="white">
          <a:xfrm>
            <a:off x="9148571" y="1992110"/>
            <a:ext cx="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B07A91-252A-5255-0CE8-D539F6772EC6}"/>
              </a:ext>
            </a:extLst>
          </p:cNvPr>
          <p:cNvSpPr/>
          <p:nvPr/>
        </p:nvSpPr>
        <p:spPr bwMode="white">
          <a:xfrm>
            <a:off x="4329523" y="2430663"/>
            <a:ext cx="238095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2A3EA3-AF5C-18F6-2BBF-8BC36CC73F5A}"/>
              </a:ext>
            </a:extLst>
          </p:cNvPr>
          <p:cNvSpPr/>
          <p:nvPr/>
        </p:nvSpPr>
        <p:spPr bwMode="white">
          <a:xfrm>
            <a:off x="5729523" y="2430663"/>
            <a:ext cx="266666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FBCED7-F73E-4098-246F-591F5B3752D3}"/>
              </a:ext>
            </a:extLst>
          </p:cNvPr>
          <p:cNvSpPr/>
          <p:nvPr/>
        </p:nvSpPr>
        <p:spPr bwMode="white">
          <a:xfrm>
            <a:off x="7624761" y="2430663"/>
            <a:ext cx="228571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E0FF47-F141-91F6-369A-BA60F83A1411}"/>
              </a:ext>
            </a:extLst>
          </p:cNvPr>
          <p:cNvSpPr/>
          <p:nvPr/>
        </p:nvSpPr>
        <p:spPr bwMode="white">
          <a:xfrm>
            <a:off x="9729523" y="2430663"/>
            <a:ext cx="266666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64DF9-59B3-32F5-FC56-252D1CB8A5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8CD584-B37F-05B7-1D30-C04BB6C851D6}"/>
              </a:ext>
            </a:extLst>
          </p:cNvPr>
          <p:cNvSpPr/>
          <p:nvPr/>
        </p:nvSpPr>
        <p:spPr bwMode="white">
          <a:xfrm>
            <a:off x="986666" y="2852490"/>
            <a:ext cx="9914285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F7B586-6208-B30C-36AF-B6AE7783A906}"/>
              </a:ext>
            </a:extLst>
          </p:cNvPr>
          <p:cNvSpPr/>
          <p:nvPr/>
        </p:nvSpPr>
        <p:spPr bwMode="white">
          <a:xfrm>
            <a:off x="681904" y="3301135"/>
            <a:ext cx="10209523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1855C-4AF3-DF06-856A-9B33F4C9C6C2}"/>
              </a:ext>
            </a:extLst>
          </p:cNvPr>
          <p:cNvSpPr/>
          <p:nvPr/>
        </p:nvSpPr>
        <p:spPr bwMode="white">
          <a:xfrm>
            <a:off x="681904" y="3749780"/>
            <a:ext cx="3380952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4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