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940" y="1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DCA648-8EE0-11F3-7C85-3008139641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9936" y="2708920"/>
            <a:ext cx="10800000" cy="799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98B4A9-27EA-6D09-94F0-2791CB550D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3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BAD074-FBBA-78F7-852C-56F2C0ED093F}"/>
              </a:ext>
            </a:extLst>
          </p:cNvPr>
          <p:cNvSpPr/>
          <p:nvPr/>
        </p:nvSpPr>
        <p:spPr bwMode="white">
          <a:xfrm>
            <a:off x="3062857" y="2097211"/>
            <a:ext cx="523809" cy="21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79EB6E-43DE-B824-B232-EF2F77910454}"/>
              </a:ext>
            </a:extLst>
          </p:cNvPr>
          <p:cNvSpPr/>
          <p:nvPr/>
        </p:nvSpPr>
        <p:spPr bwMode="white">
          <a:xfrm>
            <a:off x="7453333" y="2087676"/>
            <a:ext cx="1800000" cy="228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EA2B0C-19F3-8DE4-ADB3-E5B3F891E42F}"/>
              </a:ext>
            </a:extLst>
          </p:cNvPr>
          <p:cNvSpPr/>
          <p:nvPr/>
        </p:nvSpPr>
        <p:spPr bwMode="white">
          <a:xfrm>
            <a:off x="1824761" y="2545389"/>
            <a:ext cx="2104761" cy="228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98F00C4-D78E-3446-B363-C11DC72916C8}"/>
              </a:ext>
            </a:extLst>
          </p:cNvPr>
          <p:cNvSpPr/>
          <p:nvPr/>
        </p:nvSpPr>
        <p:spPr bwMode="white">
          <a:xfrm>
            <a:off x="4558095" y="3031709"/>
            <a:ext cx="228571" cy="181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C2474B1-919E-ECCF-ECA3-DF5D114EE52A}"/>
              </a:ext>
            </a:extLst>
          </p:cNvPr>
          <p:cNvSpPr/>
          <p:nvPr/>
        </p:nvSpPr>
        <p:spPr bwMode="white">
          <a:xfrm>
            <a:off x="7148571" y="3031709"/>
            <a:ext cx="209523" cy="181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38F7D00-5C7A-3927-D920-346EF41D590A}"/>
              </a:ext>
            </a:extLst>
          </p:cNvPr>
          <p:cNvSpPr/>
          <p:nvPr/>
        </p:nvSpPr>
        <p:spPr bwMode="white">
          <a:xfrm>
            <a:off x="3539047" y="4385778"/>
            <a:ext cx="5580952" cy="238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8C12190-3CCA-129D-CDEC-633B4DC8BA76}"/>
              </a:ext>
            </a:extLst>
          </p:cNvPr>
          <p:cNvSpPr/>
          <p:nvPr/>
        </p:nvSpPr>
        <p:spPr bwMode="white">
          <a:xfrm>
            <a:off x="7358095" y="4853027"/>
            <a:ext cx="2247619" cy="228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282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282D1B-E253-67FD-2502-55F22997EA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8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DA1C03-0C4C-13BF-52D3-5D990B9CD968}"/>
              </a:ext>
            </a:extLst>
          </p:cNvPr>
          <p:cNvSpPr/>
          <p:nvPr/>
        </p:nvSpPr>
        <p:spPr bwMode="white">
          <a:xfrm>
            <a:off x="8091428" y="2613903"/>
            <a:ext cx="1009523" cy="23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F43336-8320-F829-C450-0AD14823A15C}"/>
              </a:ext>
            </a:extLst>
          </p:cNvPr>
          <p:cNvSpPr/>
          <p:nvPr/>
        </p:nvSpPr>
        <p:spPr bwMode="white">
          <a:xfrm>
            <a:off x="6815238" y="3081655"/>
            <a:ext cx="523809" cy="21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711C70-DDC0-71A3-3338-45195B58AAE6}"/>
              </a:ext>
            </a:extLst>
          </p:cNvPr>
          <p:cNvSpPr/>
          <p:nvPr/>
        </p:nvSpPr>
        <p:spPr bwMode="white">
          <a:xfrm>
            <a:off x="8100952" y="3081655"/>
            <a:ext cx="533333" cy="229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435FDB8-9B1F-18A6-D87C-6F6243441C60}"/>
              </a:ext>
            </a:extLst>
          </p:cNvPr>
          <p:cNvSpPr/>
          <p:nvPr/>
        </p:nvSpPr>
        <p:spPr bwMode="white">
          <a:xfrm>
            <a:off x="4796190" y="3549407"/>
            <a:ext cx="238095" cy="190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5202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EC60EF-C853-1DC5-ACFF-20549B450F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1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7D1403-CFE4-1240-44B6-926F0BCE849C}"/>
              </a:ext>
            </a:extLst>
          </p:cNvPr>
          <p:cNvSpPr/>
          <p:nvPr/>
        </p:nvSpPr>
        <p:spPr bwMode="white">
          <a:xfrm>
            <a:off x="4415238" y="1067432"/>
            <a:ext cx="2104761" cy="23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586D73-1593-E91D-1A47-910E4EC7D7D7}"/>
              </a:ext>
            </a:extLst>
          </p:cNvPr>
          <p:cNvSpPr/>
          <p:nvPr/>
        </p:nvSpPr>
        <p:spPr bwMode="white">
          <a:xfrm>
            <a:off x="4624761" y="1544592"/>
            <a:ext cx="342857" cy="190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EC3C79-BD1D-D4F1-00CA-B092D7507642}"/>
              </a:ext>
            </a:extLst>
          </p:cNvPr>
          <p:cNvSpPr/>
          <p:nvPr/>
        </p:nvSpPr>
        <p:spPr bwMode="white">
          <a:xfrm>
            <a:off x="4891428" y="2909271"/>
            <a:ext cx="1019047" cy="219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73DA9C-BF9F-5259-9087-B8310ADAABBC}"/>
              </a:ext>
            </a:extLst>
          </p:cNvPr>
          <p:cNvSpPr/>
          <p:nvPr/>
        </p:nvSpPr>
        <p:spPr bwMode="white">
          <a:xfrm>
            <a:off x="1824761" y="3825419"/>
            <a:ext cx="1142857" cy="229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29E3D07-1430-C3A0-FDA8-9218E49AA9D5}"/>
              </a:ext>
            </a:extLst>
          </p:cNvPr>
          <p:cNvSpPr/>
          <p:nvPr/>
        </p:nvSpPr>
        <p:spPr bwMode="white">
          <a:xfrm>
            <a:off x="1815238" y="4293036"/>
            <a:ext cx="6647619" cy="23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E521E10-C840-C4BA-DB1C-4F5711E01B62}"/>
              </a:ext>
            </a:extLst>
          </p:cNvPr>
          <p:cNvSpPr/>
          <p:nvPr/>
        </p:nvSpPr>
        <p:spPr bwMode="white">
          <a:xfrm>
            <a:off x="8472380" y="4293036"/>
            <a:ext cx="2428571" cy="229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29DC8C1-E47D-5C03-336D-A6DE08C9D926}"/>
              </a:ext>
            </a:extLst>
          </p:cNvPr>
          <p:cNvSpPr/>
          <p:nvPr/>
        </p:nvSpPr>
        <p:spPr bwMode="white">
          <a:xfrm>
            <a:off x="948571" y="4741567"/>
            <a:ext cx="2742857" cy="248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3135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4ADF0C-86BD-E15B-D8FF-E3E1732176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45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E6511A-6942-AB3A-9C3B-A6B38A97796C}"/>
              </a:ext>
            </a:extLst>
          </p:cNvPr>
          <p:cNvSpPr/>
          <p:nvPr/>
        </p:nvSpPr>
        <p:spPr bwMode="white">
          <a:xfrm>
            <a:off x="2300952" y="1688554"/>
            <a:ext cx="780952" cy="238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1E8937-1D3D-CAC4-B12B-58409C36E805}"/>
              </a:ext>
            </a:extLst>
          </p:cNvPr>
          <p:cNvSpPr/>
          <p:nvPr/>
        </p:nvSpPr>
        <p:spPr bwMode="white">
          <a:xfrm>
            <a:off x="4148571" y="2147149"/>
            <a:ext cx="780952" cy="238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4A454F-F082-0D8B-0F2E-4FE21F13592B}"/>
              </a:ext>
            </a:extLst>
          </p:cNvPr>
          <p:cNvSpPr/>
          <p:nvPr/>
        </p:nvSpPr>
        <p:spPr bwMode="white">
          <a:xfrm>
            <a:off x="3672380" y="2605744"/>
            <a:ext cx="771428" cy="229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4D79F20-D0B1-7A59-E7C0-4D36E6664F03}"/>
              </a:ext>
            </a:extLst>
          </p:cNvPr>
          <p:cNvSpPr/>
          <p:nvPr/>
        </p:nvSpPr>
        <p:spPr bwMode="white">
          <a:xfrm>
            <a:off x="2310476" y="3073892"/>
            <a:ext cx="771428" cy="238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532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2023-12-29T12:09:06Z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