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5AD62-52E9-2D2E-FB96-3B3DD979E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086435"/>
            <a:ext cx="10800000" cy="68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5EF83-D08F-9728-63EA-EE7F6ECB1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7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F9AD2-67E5-045C-36DB-BFDBEC51CCAF}"/>
              </a:ext>
            </a:extLst>
          </p:cNvPr>
          <p:cNvSpPr/>
          <p:nvPr/>
        </p:nvSpPr>
        <p:spPr bwMode="white">
          <a:xfrm>
            <a:off x="5253333" y="1507828"/>
            <a:ext cx="200000" cy="1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097B22-3D13-877D-8A65-3977070F98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49821"/>
            <a:ext cx="10800000" cy="198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9F0B1-AA1E-08A3-8FBC-2977C261444B}"/>
              </a:ext>
            </a:extLst>
          </p:cNvPr>
          <p:cNvSpPr/>
          <p:nvPr/>
        </p:nvSpPr>
        <p:spPr bwMode="white">
          <a:xfrm>
            <a:off x="4015238" y="2764363"/>
            <a:ext cx="209523" cy="1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7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2CDD0-6297-7EF4-F598-87FE9102B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0A302-CE10-624A-B4E0-2053755D3DA1}"/>
              </a:ext>
            </a:extLst>
          </p:cNvPr>
          <p:cNvSpPr/>
          <p:nvPr/>
        </p:nvSpPr>
        <p:spPr bwMode="white">
          <a:xfrm>
            <a:off x="10367619" y="1880594"/>
            <a:ext cx="257142" cy="22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CB505-7B0C-D695-D992-7AEF2CC0C50F}"/>
              </a:ext>
            </a:extLst>
          </p:cNvPr>
          <p:cNvSpPr/>
          <p:nvPr/>
        </p:nvSpPr>
        <p:spPr bwMode="white">
          <a:xfrm>
            <a:off x="10367619" y="2282289"/>
            <a:ext cx="257142" cy="22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7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A4355-E3BA-5552-A991-9A6868C8C9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E7D1AC-E10F-D747-7F6F-2253785D121D}"/>
              </a:ext>
            </a:extLst>
          </p:cNvPr>
          <p:cNvSpPr/>
          <p:nvPr/>
        </p:nvSpPr>
        <p:spPr bwMode="white">
          <a:xfrm>
            <a:off x="4177142" y="1430429"/>
            <a:ext cx="1009523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5C559E-A0E8-A7AB-7FA9-E13596DD2077}"/>
              </a:ext>
            </a:extLst>
          </p:cNvPr>
          <p:cNvSpPr/>
          <p:nvPr/>
        </p:nvSpPr>
        <p:spPr bwMode="white">
          <a:xfrm>
            <a:off x="5167619" y="1831555"/>
            <a:ext cx="1752380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C878F8-5376-96C3-5F26-9A8E8263880A}"/>
              </a:ext>
            </a:extLst>
          </p:cNvPr>
          <p:cNvSpPr/>
          <p:nvPr/>
        </p:nvSpPr>
        <p:spPr bwMode="white">
          <a:xfrm>
            <a:off x="5177142" y="2232680"/>
            <a:ext cx="48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E2CFA4-0DD1-FF1C-069D-ACBD2ADDFCA7}"/>
              </a:ext>
            </a:extLst>
          </p:cNvPr>
          <p:cNvSpPr/>
          <p:nvPr/>
        </p:nvSpPr>
        <p:spPr bwMode="white">
          <a:xfrm>
            <a:off x="4605714" y="3426507"/>
            <a:ext cx="4961904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9AEAEF-0F26-28C5-FE94-B09084A188C8}"/>
              </a:ext>
            </a:extLst>
          </p:cNvPr>
          <p:cNvSpPr/>
          <p:nvPr/>
        </p:nvSpPr>
        <p:spPr bwMode="white">
          <a:xfrm>
            <a:off x="4062857" y="3837183"/>
            <a:ext cx="1114285" cy="22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209032-2A0A-31AA-C171-4CFC41E16BFC}"/>
              </a:ext>
            </a:extLst>
          </p:cNvPr>
          <p:cNvSpPr/>
          <p:nvPr/>
        </p:nvSpPr>
        <p:spPr bwMode="white">
          <a:xfrm>
            <a:off x="5177142" y="3827633"/>
            <a:ext cx="3457142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A72615-0E10-92AB-54B3-325BFC1A42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9856"/>
            <a:ext cx="10800000" cy="117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A407B2-130E-90FD-53F6-876059ED32D2}"/>
              </a:ext>
            </a:extLst>
          </p:cNvPr>
          <p:cNvSpPr/>
          <p:nvPr/>
        </p:nvSpPr>
        <p:spPr bwMode="white">
          <a:xfrm>
            <a:off x="3967619" y="4669917"/>
            <a:ext cx="266666" cy="21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1AE87F-8F58-869E-A1D6-DB65831B4573}"/>
              </a:ext>
            </a:extLst>
          </p:cNvPr>
          <p:cNvSpPr/>
          <p:nvPr/>
        </p:nvSpPr>
        <p:spPr bwMode="white">
          <a:xfrm>
            <a:off x="5958095" y="4660316"/>
            <a:ext cx="266666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6F1C50-5494-FDB3-349F-2142402B4F87}"/>
              </a:ext>
            </a:extLst>
          </p:cNvPr>
          <p:cNvSpPr/>
          <p:nvPr/>
        </p:nvSpPr>
        <p:spPr bwMode="white">
          <a:xfrm>
            <a:off x="7662857" y="4660316"/>
            <a:ext cx="285714" cy="23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BBC2C7-D891-85A0-984E-E9EC53B96D25}"/>
              </a:ext>
            </a:extLst>
          </p:cNvPr>
          <p:cNvSpPr/>
          <p:nvPr/>
        </p:nvSpPr>
        <p:spPr bwMode="white">
          <a:xfrm>
            <a:off x="9891428" y="4660316"/>
            <a:ext cx="247619" cy="23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7AF96B-B605-7D46-1B11-9A1071780A4B}"/>
              </a:ext>
            </a:extLst>
          </p:cNvPr>
          <p:cNvSpPr/>
          <p:nvPr/>
        </p:nvSpPr>
        <p:spPr bwMode="white">
          <a:xfrm>
            <a:off x="2986666" y="5063568"/>
            <a:ext cx="266666" cy="23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923682-4D49-8888-E854-1E4DF756DC76}"/>
              </a:ext>
            </a:extLst>
          </p:cNvPr>
          <p:cNvSpPr/>
          <p:nvPr/>
        </p:nvSpPr>
        <p:spPr bwMode="white">
          <a:xfrm>
            <a:off x="4967619" y="5063568"/>
            <a:ext cx="276190" cy="22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285B37-65A2-3770-5C01-F2B3059681D9}"/>
              </a:ext>
            </a:extLst>
          </p:cNvPr>
          <p:cNvSpPr/>
          <p:nvPr/>
        </p:nvSpPr>
        <p:spPr bwMode="white">
          <a:xfrm>
            <a:off x="6920000" y="5063568"/>
            <a:ext cx="295238" cy="21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7BC32C-6B8F-7965-232D-F65862946D08}"/>
              </a:ext>
            </a:extLst>
          </p:cNvPr>
          <p:cNvSpPr/>
          <p:nvPr/>
        </p:nvSpPr>
        <p:spPr bwMode="white">
          <a:xfrm>
            <a:off x="9148571" y="5073169"/>
            <a:ext cx="276190" cy="2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0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65972-733F-A02F-8575-EA26530BB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0B9BA0-2B34-A36B-A49D-F178AD4C5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65071"/>
            <a:ext cx="10800000" cy="285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7A968-CB22-9733-8F37-33867DC980D6}"/>
              </a:ext>
            </a:extLst>
          </p:cNvPr>
          <p:cNvSpPr/>
          <p:nvPr/>
        </p:nvSpPr>
        <p:spPr bwMode="white">
          <a:xfrm>
            <a:off x="1238857" y="3523351"/>
            <a:ext cx="6152380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28DBC-89F0-4446-9C93-5F310AA9AC10}"/>
              </a:ext>
            </a:extLst>
          </p:cNvPr>
          <p:cNvSpPr/>
          <p:nvPr/>
        </p:nvSpPr>
        <p:spPr bwMode="white">
          <a:xfrm>
            <a:off x="7543619" y="3532899"/>
            <a:ext cx="1361903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13923D-3E82-016D-6A8D-B04E9EBB0203}"/>
              </a:ext>
            </a:extLst>
          </p:cNvPr>
          <p:cNvSpPr/>
          <p:nvPr/>
        </p:nvSpPr>
        <p:spPr bwMode="white">
          <a:xfrm>
            <a:off x="991238" y="3924347"/>
            <a:ext cx="7942857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B15AC8-59C7-FB30-E5B6-000A5DE40E3F}"/>
              </a:ext>
            </a:extLst>
          </p:cNvPr>
          <p:cNvSpPr/>
          <p:nvPr/>
        </p:nvSpPr>
        <p:spPr bwMode="white">
          <a:xfrm>
            <a:off x="991238" y="4325342"/>
            <a:ext cx="390476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DC3157-75CB-0003-BB37-A4111ED92513}"/>
              </a:ext>
            </a:extLst>
          </p:cNvPr>
          <p:cNvSpPr/>
          <p:nvPr/>
        </p:nvSpPr>
        <p:spPr bwMode="white">
          <a:xfrm>
            <a:off x="1486476" y="4325342"/>
            <a:ext cx="7428571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E3FFEA-ECEE-AE5D-37AC-C2F1C062EE07}"/>
              </a:ext>
            </a:extLst>
          </p:cNvPr>
          <p:cNvSpPr/>
          <p:nvPr/>
        </p:nvSpPr>
        <p:spPr bwMode="white">
          <a:xfrm>
            <a:off x="1000761" y="4716790"/>
            <a:ext cx="7914285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A57EC8-EAE8-2820-4AA7-6F720A519D06}"/>
              </a:ext>
            </a:extLst>
          </p:cNvPr>
          <p:cNvSpPr/>
          <p:nvPr/>
        </p:nvSpPr>
        <p:spPr bwMode="white">
          <a:xfrm>
            <a:off x="991238" y="5117786"/>
            <a:ext cx="7904761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F50A05-BCCF-6875-9C9B-D6DD68CD09A2}"/>
              </a:ext>
            </a:extLst>
          </p:cNvPr>
          <p:cNvSpPr/>
          <p:nvPr/>
        </p:nvSpPr>
        <p:spPr bwMode="white">
          <a:xfrm>
            <a:off x="1010285" y="5518782"/>
            <a:ext cx="5047619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94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