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46" r:id="rId3"/>
    <p:sldId id="345" r:id="rId4"/>
    <p:sldId id="343" r:id="rId5"/>
    <p:sldId id="341" r:id="rId6"/>
    <p:sldId id="339" r:id="rId7"/>
    <p:sldId id="337" r:id="rId8"/>
    <p:sldId id="336" r:id="rId9"/>
    <p:sldId id="335" r:id="rId10"/>
    <p:sldId id="334" r:id="rId11"/>
    <p:sldId id="333" r:id="rId12"/>
    <p:sldId id="332" r:id="rId13"/>
    <p:sldId id="330" r:id="rId14"/>
    <p:sldId id="328" r:id="rId15"/>
    <p:sldId id="327" r:id="rId16"/>
    <p:sldId id="326" r:id="rId17"/>
    <p:sldId id="325" r:id="rId18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76" y="1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49E8FF7-1269-EA80-5130-453F36CF83D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9696" y="2348880"/>
            <a:ext cx="10800000" cy="14287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02D056C-981C-DD2D-8C90-E715D414EC0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466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0E161F8-551E-2EC1-03C7-741B5DCD2085}"/>
              </a:ext>
            </a:extLst>
          </p:cNvPr>
          <p:cNvSpPr/>
          <p:nvPr/>
        </p:nvSpPr>
        <p:spPr bwMode="white">
          <a:xfrm>
            <a:off x="4700952" y="1105710"/>
            <a:ext cx="590476" cy="238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829F68-C91F-AC6C-E505-63E90CCCE4C6}"/>
              </a:ext>
            </a:extLst>
          </p:cNvPr>
          <p:cNvSpPr/>
          <p:nvPr/>
        </p:nvSpPr>
        <p:spPr bwMode="white">
          <a:xfrm>
            <a:off x="7720000" y="1105710"/>
            <a:ext cx="1095238" cy="238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9654D6F-D641-38EE-B375-56D02D21E83E}"/>
              </a:ext>
            </a:extLst>
          </p:cNvPr>
          <p:cNvSpPr/>
          <p:nvPr/>
        </p:nvSpPr>
        <p:spPr bwMode="white">
          <a:xfrm>
            <a:off x="3053333" y="2089438"/>
            <a:ext cx="2657142" cy="2483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EDC9452-E23A-0B05-4591-2390D62F5288}"/>
              </a:ext>
            </a:extLst>
          </p:cNvPr>
          <p:cNvSpPr/>
          <p:nvPr/>
        </p:nvSpPr>
        <p:spPr bwMode="white">
          <a:xfrm>
            <a:off x="3586666" y="2566977"/>
            <a:ext cx="3114285" cy="276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2D04129-2E46-9047-1261-73E1E47A38B5}"/>
              </a:ext>
            </a:extLst>
          </p:cNvPr>
          <p:cNvSpPr/>
          <p:nvPr/>
        </p:nvSpPr>
        <p:spPr bwMode="white">
          <a:xfrm>
            <a:off x="3053333" y="3063616"/>
            <a:ext cx="3361904" cy="267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D4C0B50-ED38-DBAB-7A7A-0069ECDDAFE9}"/>
              </a:ext>
            </a:extLst>
          </p:cNvPr>
          <p:cNvSpPr/>
          <p:nvPr/>
        </p:nvSpPr>
        <p:spPr bwMode="white">
          <a:xfrm>
            <a:off x="2881904" y="3550705"/>
            <a:ext cx="4828571" cy="276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2985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559A219-2DFB-4AD4-2F37-5D64C06A3AD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745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70F71FB-B0DD-A637-3345-E4011894F0FB}"/>
              </a:ext>
            </a:extLst>
          </p:cNvPr>
          <p:cNvSpPr/>
          <p:nvPr/>
        </p:nvSpPr>
        <p:spPr bwMode="white">
          <a:xfrm>
            <a:off x="5053333" y="1487334"/>
            <a:ext cx="1971428" cy="276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83926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0A9B18B-D1F6-4282-EBF5-A605A5E58E7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669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E54147B9-70FB-649D-8234-8283EFD0F7C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442972"/>
            <a:ext cx="10800000" cy="18826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B0C2AAC-0DC5-E547-F533-7DB009D6B096}"/>
              </a:ext>
            </a:extLst>
          </p:cNvPr>
          <p:cNvSpPr/>
          <p:nvPr/>
        </p:nvSpPr>
        <p:spPr bwMode="white">
          <a:xfrm>
            <a:off x="839416" y="4797153"/>
            <a:ext cx="10513168" cy="72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684210B-239D-0CCD-83D7-FA096F705A06}"/>
              </a:ext>
            </a:extLst>
          </p:cNvPr>
          <p:cNvSpPr/>
          <p:nvPr/>
        </p:nvSpPr>
        <p:spPr bwMode="white">
          <a:xfrm>
            <a:off x="720000" y="5294582"/>
            <a:ext cx="10513168" cy="72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9609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69E9BA9-D711-4CFB-4726-C35E859B52D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996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110B9FFC-6BD4-E659-06B3-E772DF11DA9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775" y="3919308"/>
            <a:ext cx="10800000" cy="19666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66556885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51DEE35-F47B-D7F3-5ECB-46A8AA00312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618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BCE6EBF-8307-D182-AB47-DF29E9F2FBD3}"/>
              </a:ext>
            </a:extLst>
          </p:cNvPr>
          <p:cNvSpPr/>
          <p:nvPr/>
        </p:nvSpPr>
        <p:spPr bwMode="white">
          <a:xfrm>
            <a:off x="4862857" y="1573697"/>
            <a:ext cx="590476" cy="238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7F30BA3-53C1-F2C2-6715-F70474471029}"/>
              </a:ext>
            </a:extLst>
          </p:cNvPr>
          <p:cNvSpPr/>
          <p:nvPr/>
        </p:nvSpPr>
        <p:spPr bwMode="white">
          <a:xfrm>
            <a:off x="5291428" y="2060786"/>
            <a:ext cx="580952" cy="229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6CED560-72BE-9795-9193-0C2FAFCF47C4}"/>
              </a:ext>
            </a:extLst>
          </p:cNvPr>
          <p:cNvSpPr/>
          <p:nvPr/>
        </p:nvSpPr>
        <p:spPr bwMode="white">
          <a:xfrm>
            <a:off x="3881904" y="2528773"/>
            <a:ext cx="285714" cy="267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0D3E39E-1616-94C4-0A83-314BE1CDEFE9}"/>
              </a:ext>
            </a:extLst>
          </p:cNvPr>
          <p:cNvSpPr/>
          <p:nvPr/>
        </p:nvSpPr>
        <p:spPr bwMode="white">
          <a:xfrm>
            <a:off x="7529523" y="3044515"/>
            <a:ext cx="209523" cy="200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2507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97611B4-9278-B4EB-C6C9-DBE624CEF93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290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2EF4C15-8403-86D6-3BD3-E6714BF6D26B}"/>
              </a:ext>
            </a:extLst>
          </p:cNvPr>
          <p:cNvSpPr/>
          <p:nvPr/>
        </p:nvSpPr>
        <p:spPr bwMode="white">
          <a:xfrm>
            <a:off x="1348571" y="2555773"/>
            <a:ext cx="9980952" cy="276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1035CE8-140F-D96E-E01A-37FEDE787EB3}"/>
              </a:ext>
            </a:extLst>
          </p:cNvPr>
          <p:cNvSpPr/>
          <p:nvPr/>
        </p:nvSpPr>
        <p:spPr bwMode="white">
          <a:xfrm>
            <a:off x="1072380" y="3042354"/>
            <a:ext cx="10266667" cy="276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5A1711D-36B0-BA7D-5AFF-946CEC65D10F}"/>
              </a:ext>
            </a:extLst>
          </p:cNvPr>
          <p:cNvSpPr/>
          <p:nvPr/>
        </p:nvSpPr>
        <p:spPr bwMode="white">
          <a:xfrm>
            <a:off x="1062857" y="3528935"/>
            <a:ext cx="1000000" cy="248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7896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9042A2B-AD51-A805-670A-B1082534089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652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EF23B1B-C55F-61BE-AD3F-31F9A40E91F9}"/>
              </a:ext>
            </a:extLst>
          </p:cNvPr>
          <p:cNvSpPr/>
          <p:nvPr/>
        </p:nvSpPr>
        <p:spPr bwMode="white">
          <a:xfrm>
            <a:off x="6948571" y="2270447"/>
            <a:ext cx="1514285" cy="238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F72074A-436E-3C88-C7E9-C889CA528FE0}"/>
              </a:ext>
            </a:extLst>
          </p:cNvPr>
          <p:cNvSpPr/>
          <p:nvPr/>
        </p:nvSpPr>
        <p:spPr bwMode="white">
          <a:xfrm>
            <a:off x="8567619" y="2289542"/>
            <a:ext cx="466666" cy="200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69B9FCB-3884-2CBC-A963-0418BF4C9941}"/>
              </a:ext>
            </a:extLst>
          </p:cNvPr>
          <p:cNvSpPr/>
          <p:nvPr/>
        </p:nvSpPr>
        <p:spPr bwMode="white">
          <a:xfrm>
            <a:off x="6939047" y="2537775"/>
            <a:ext cx="952380" cy="219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D81138B-A7A4-01C4-AD68-E8A9ACE3E490}"/>
              </a:ext>
            </a:extLst>
          </p:cNvPr>
          <p:cNvSpPr/>
          <p:nvPr/>
        </p:nvSpPr>
        <p:spPr bwMode="white">
          <a:xfrm>
            <a:off x="3091428" y="3110619"/>
            <a:ext cx="1057142" cy="238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BB68816-03DC-5782-8101-2B174A4A52F5}"/>
              </a:ext>
            </a:extLst>
          </p:cNvPr>
          <p:cNvSpPr/>
          <p:nvPr/>
        </p:nvSpPr>
        <p:spPr bwMode="white">
          <a:xfrm>
            <a:off x="4729523" y="3062882"/>
            <a:ext cx="1638095" cy="229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62C3F4F-9F30-3501-0008-17F7B53CABA2}"/>
              </a:ext>
            </a:extLst>
          </p:cNvPr>
          <p:cNvSpPr/>
          <p:nvPr/>
        </p:nvSpPr>
        <p:spPr bwMode="white">
          <a:xfrm>
            <a:off x="3091428" y="3406589"/>
            <a:ext cx="961904" cy="238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D9F0E3C-EFBD-E5EE-A9F9-6EB1D1AD6D92}"/>
              </a:ext>
            </a:extLst>
          </p:cNvPr>
          <p:cNvSpPr/>
          <p:nvPr/>
        </p:nvSpPr>
        <p:spPr bwMode="white">
          <a:xfrm>
            <a:off x="6929522" y="3578442"/>
            <a:ext cx="2406837" cy="496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99168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753E9B9-1FC0-2EBA-1CE8-98C59466F6D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877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6433440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63A3332-AA53-4413-9273-B96C06112C3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206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22A5A6A-832F-7994-4E6D-933FC2182BC0}"/>
              </a:ext>
            </a:extLst>
          </p:cNvPr>
          <p:cNvSpPr/>
          <p:nvPr/>
        </p:nvSpPr>
        <p:spPr bwMode="white">
          <a:xfrm>
            <a:off x="6043809" y="1668749"/>
            <a:ext cx="219047" cy="209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4253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21E76F8-283B-252A-E8E7-FA7E525CCE9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399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B3054BF-9CA0-B128-B620-D2B61368F7C0}"/>
              </a:ext>
            </a:extLst>
          </p:cNvPr>
          <p:cNvSpPr/>
          <p:nvPr/>
        </p:nvSpPr>
        <p:spPr bwMode="white">
          <a:xfrm>
            <a:off x="2177142" y="1506618"/>
            <a:ext cx="609523" cy="257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ADB7D59-6D4D-57A2-AC78-680B84F1B533}"/>
              </a:ext>
            </a:extLst>
          </p:cNvPr>
          <p:cNvSpPr/>
          <p:nvPr/>
        </p:nvSpPr>
        <p:spPr bwMode="white">
          <a:xfrm>
            <a:off x="4758095" y="1506618"/>
            <a:ext cx="609523" cy="248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3F3499D-F369-61C9-E9CE-2A6EE953750E}"/>
              </a:ext>
            </a:extLst>
          </p:cNvPr>
          <p:cNvSpPr/>
          <p:nvPr/>
        </p:nvSpPr>
        <p:spPr bwMode="white">
          <a:xfrm>
            <a:off x="8910476" y="1516165"/>
            <a:ext cx="600000" cy="238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0A3F30D-1774-878E-33BA-A0DED8343456}"/>
              </a:ext>
            </a:extLst>
          </p:cNvPr>
          <p:cNvSpPr/>
          <p:nvPr/>
        </p:nvSpPr>
        <p:spPr bwMode="white">
          <a:xfrm>
            <a:off x="3986666" y="2432655"/>
            <a:ext cx="314285" cy="248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552F3E5-13F8-8EA2-C908-09D32F30F31A}"/>
              </a:ext>
            </a:extLst>
          </p:cNvPr>
          <p:cNvSpPr/>
          <p:nvPr/>
        </p:nvSpPr>
        <p:spPr bwMode="white">
          <a:xfrm>
            <a:off x="5643809" y="2432655"/>
            <a:ext cx="323809" cy="248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D0D70E6-FE21-1808-D60B-9ADD822DF198}"/>
              </a:ext>
            </a:extLst>
          </p:cNvPr>
          <p:cNvSpPr/>
          <p:nvPr/>
        </p:nvSpPr>
        <p:spPr bwMode="white">
          <a:xfrm>
            <a:off x="9910476" y="2461295"/>
            <a:ext cx="238094" cy="210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8741A0D-1820-9AE6-7DCB-DEE425A98523}"/>
              </a:ext>
            </a:extLst>
          </p:cNvPr>
          <p:cNvSpPr/>
          <p:nvPr/>
        </p:nvSpPr>
        <p:spPr bwMode="white">
          <a:xfrm>
            <a:off x="2920000" y="2909993"/>
            <a:ext cx="295238" cy="238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99F68E7-AA4D-EDED-F764-C53E0117455B}"/>
              </a:ext>
            </a:extLst>
          </p:cNvPr>
          <p:cNvSpPr/>
          <p:nvPr/>
        </p:nvSpPr>
        <p:spPr bwMode="white">
          <a:xfrm>
            <a:off x="8434285" y="2900446"/>
            <a:ext cx="590477" cy="248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0FA789C9-870C-454E-7D1D-4CD510F6BA3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546" y="3709339"/>
            <a:ext cx="10800000" cy="18532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6FE003D-14BB-52A9-3C0E-54BB3FE0CA0D}"/>
              </a:ext>
            </a:extLst>
          </p:cNvPr>
          <p:cNvSpPr/>
          <p:nvPr/>
        </p:nvSpPr>
        <p:spPr bwMode="white">
          <a:xfrm>
            <a:off x="1514117" y="4311160"/>
            <a:ext cx="238095" cy="200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4709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0F995CB-62AF-E432-E316-9184A3A9CDF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575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0660472-BD29-73E9-5A44-83BEF5C55796}"/>
              </a:ext>
            </a:extLst>
          </p:cNvPr>
          <p:cNvSpPr/>
          <p:nvPr/>
        </p:nvSpPr>
        <p:spPr bwMode="white">
          <a:xfrm>
            <a:off x="7167619" y="1105624"/>
            <a:ext cx="238095" cy="209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5DE45A0B-F403-C431-2D14-37169337616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381" y="3429000"/>
            <a:ext cx="10800000" cy="22776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CA23C31-F7A6-D6F5-4D29-2A5B4A8777BA}"/>
              </a:ext>
            </a:extLst>
          </p:cNvPr>
          <p:cNvSpPr/>
          <p:nvPr/>
        </p:nvSpPr>
        <p:spPr bwMode="white">
          <a:xfrm>
            <a:off x="5784476" y="3524299"/>
            <a:ext cx="228571" cy="209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3036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41C785E-20A0-B597-AC63-0AA69A9513C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155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304F0EB-7E99-613B-456D-8ED5FD31ECCB}"/>
              </a:ext>
            </a:extLst>
          </p:cNvPr>
          <p:cNvSpPr/>
          <p:nvPr/>
        </p:nvSpPr>
        <p:spPr bwMode="white">
          <a:xfrm>
            <a:off x="1834285" y="1573289"/>
            <a:ext cx="219047" cy="209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19120DC-7B16-C263-0DFF-ED8E7FF9A8B7}"/>
              </a:ext>
            </a:extLst>
          </p:cNvPr>
          <p:cNvSpPr/>
          <p:nvPr/>
        </p:nvSpPr>
        <p:spPr bwMode="white">
          <a:xfrm>
            <a:off x="8415238" y="2947667"/>
            <a:ext cx="1171428" cy="257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9C5CC11-0C2A-FC57-201F-D2A28DA173EF}"/>
              </a:ext>
            </a:extLst>
          </p:cNvPr>
          <p:cNvSpPr/>
          <p:nvPr/>
        </p:nvSpPr>
        <p:spPr bwMode="white">
          <a:xfrm>
            <a:off x="1491428" y="3405792"/>
            <a:ext cx="876190" cy="267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322055A-0739-0037-8AB3-4BEEED3DBEA0}"/>
              </a:ext>
            </a:extLst>
          </p:cNvPr>
          <p:cNvSpPr/>
          <p:nvPr/>
        </p:nvSpPr>
        <p:spPr bwMode="white">
          <a:xfrm>
            <a:off x="4491428" y="3405792"/>
            <a:ext cx="866666" cy="267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1F83FE1-F9BC-4BFB-3299-750C10E420A7}"/>
              </a:ext>
            </a:extLst>
          </p:cNvPr>
          <p:cNvSpPr/>
          <p:nvPr/>
        </p:nvSpPr>
        <p:spPr bwMode="white">
          <a:xfrm>
            <a:off x="7700952" y="3405792"/>
            <a:ext cx="876190" cy="267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8B77106-ADAD-F1B7-5047-C7B399CACFA4}"/>
              </a:ext>
            </a:extLst>
          </p:cNvPr>
          <p:cNvSpPr/>
          <p:nvPr/>
        </p:nvSpPr>
        <p:spPr bwMode="white">
          <a:xfrm>
            <a:off x="11043809" y="3405792"/>
            <a:ext cx="238095" cy="267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625EC909-4806-75EE-AB5F-C90E44EC0AF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3855305"/>
            <a:ext cx="10800000" cy="17607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C460A4F-1F20-C2EC-70FE-050565579D6D}"/>
              </a:ext>
            </a:extLst>
          </p:cNvPr>
          <p:cNvSpPr/>
          <p:nvPr/>
        </p:nvSpPr>
        <p:spPr bwMode="white">
          <a:xfrm>
            <a:off x="1110265" y="3979707"/>
            <a:ext cx="876190" cy="267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54EA2A2-AFB3-109F-E680-B542A9F42962}"/>
              </a:ext>
            </a:extLst>
          </p:cNvPr>
          <p:cNvSpPr/>
          <p:nvPr/>
        </p:nvSpPr>
        <p:spPr bwMode="white">
          <a:xfrm>
            <a:off x="3510265" y="3970138"/>
            <a:ext cx="1152380" cy="277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1BF0E69-C8F5-6A5E-D6D1-A0AE5035678F}"/>
              </a:ext>
            </a:extLst>
          </p:cNvPr>
          <p:cNvSpPr/>
          <p:nvPr/>
        </p:nvSpPr>
        <p:spPr bwMode="white">
          <a:xfrm>
            <a:off x="6443598" y="3979707"/>
            <a:ext cx="1123809" cy="258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1ED6601D-7216-AED1-8F5C-5D09C4CF6A63}"/>
              </a:ext>
            </a:extLst>
          </p:cNvPr>
          <p:cNvSpPr/>
          <p:nvPr/>
        </p:nvSpPr>
        <p:spPr bwMode="white">
          <a:xfrm>
            <a:off x="1557884" y="4429471"/>
            <a:ext cx="1409523" cy="267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B3E8DF20-9239-74F5-1697-C9DC17803F03}"/>
              </a:ext>
            </a:extLst>
          </p:cNvPr>
          <p:cNvSpPr/>
          <p:nvPr/>
        </p:nvSpPr>
        <p:spPr bwMode="white">
          <a:xfrm>
            <a:off x="5367408" y="4429471"/>
            <a:ext cx="1371428" cy="267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BD698FA8-B6CD-3123-284B-7CE7F438DB43}"/>
              </a:ext>
            </a:extLst>
          </p:cNvPr>
          <p:cNvSpPr/>
          <p:nvPr/>
        </p:nvSpPr>
        <p:spPr bwMode="white">
          <a:xfrm>
            <a:off x="10348360" y="4879235"/>
            <a:ext cx="600000" cy="258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1858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2009F94-78A2-1890-AD4A-466993D73FF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769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88FFF10-BB34-8BC4-59B7-15521BDC6552}"/>
              </a:ext>
            </a:extLst>
          </p:cNvPr>
          <p:cNvSpPr/>
          <p:nvPr/>
        </p:nvSpPr>
        <p:spPr bwMode="white">
          <a:xfrm>
            <a:off x="8681904" y="1592128"/>
            <a:ext cx="228571" cy="209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41DCB83-70ED-1389-E7B2-91B332960273}"/>
              </a:ext>
            </a:extLst>
          </p:cNvPr>
          <p:cNvSpPr/>
          <p:nvPr/>
        </p:nvSpPr>
        <p:spPr bwMode="white">
          <a:xfrm>
            <a:off x="3300952" y="2040528"/>
            <a:ext cx="247619" cy="209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0CE69E3-A7D5-5F1D-0353-5B29E0615D35}"/>
              </a:ext>
            </a:extLst>
          </p:cNvPr>
          <p:cNvSpPr/>
          <p:nvPr/>
        </p:nvSpPr>
        <p:spPr bwMode="white">
          <a:xfrm>
            <a:off x="7434285" y="2040528"/>
            <a:ext cx="219047" cy="209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F4431CB-8CE9-6212-67AA-D00E6697AF7A}"/>
              </a:ext>
            </a:extLst>
          </p:cNvPr>
          <p:cNvSpPr/>
          <p:nvPr/>
        </p:nvSpPr>
        <p:spPr bwMode="white">
          <a:xfrm>
            <a:off x="6281904" y="2937329"/>
            <a:ext cx="209523" cy="209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05F9268-E404-B31D-C591-5767756A6331}"/>
              </a:ext>
            </a:extLst>
          </p:cNvPr>
          <p:cNvSpPr/>
          <p:nvPr/>
        </p:nvSpPr>
        <p:spPr bwMode="white">
          <a:xfrm>
            <a:off x="2177142" y="3385730"/>
            <a:ext cx="219047" cy="209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6131386-020E-A14E-2467-C90951DF53E8}"/>
              </a:ext>
            </a:extLst>
          </p:cNvPr>
          <p:cNvSpPr/>
          <p:nvPr/>
        </p:nvSpPr>
        <p:spPr bwMode="white">
          <a:xfrm>
            <a:off x="6415238" y="3385730"/>
            <a:ext cx="247619" cy="209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E43AB45F-53A2-EDF7-8C52-CB5670848DB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5238" y="4203146"/>
            <a:ext cx="10800000" cy="17817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B173213-42A9-1031-A106-FCB004ACDCA1}"/>
              </a:ext>
            </a:extLst>
          </p:cNvPr>
          <p:cNvSpPr/>
          <p:nvPr/>
        </p:nvSpPr>
        <p:spPr bwMode="white">
          <a:xfrm>
            <a:off x="3786666" y="5222672"/>
            <a:ext cx="228571" cy="219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54D44F2-318D-13A2-351F-F44CF7333B06}"/>
              </a:ext>
            </a:extLst>
          </p:cNvPr>
          <p:cNvSpPr/>
          <p:nvPr/>
        </p:nvSpPr>
        <p:spPr bwMode="white">
          <a:xfrm>
            <a:off x="6624761" y="5232201"/>
            <a:ext cx="247619" cy="209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9823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16B534B-2E95-D7A6-4979-0670C32DDC2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636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B5CFFA4-BE6F-6B81-465B-B5A1C5495201}"/>
              </a:ext>
            </a:extLst>
          </p:cNvPr>
          <p:cNvSpPr/>
          <p:nvPr/>
        </p:nvSpPr>
        <p:spPr bwMode="white">
          <a:xfrm>
            <a:off x="6396190" y="2002223"/>
            <a:ext cx="219047" cy="209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2730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C187D2F-8605-23E6-5A4F-B170D70056D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908720"/>
            <a:ext cx="10800000" cy="56143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D69501F-C906-1AC7-C532-4C0F115185B1}"/>
              </a:ext>
            </a:extLst>
          </p:cNvPr>
          <p:cNvSpPr/>
          <p:nvPr/>
        </p:nvSpPr>
        <p:spPr bwMode="white">
          <a:xfrm>
            <a:off x="2905523" y="3091536"/>
            <a:ext cx="276190" cy="257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B03C646-7760-1CD4-C178-81F7896C2917}"/>
              </a:ext>
            </a:extLst>
          </p:cNvPr>
          <p:cNvSpPr/>
          <p:nvPr/>
        </p:nvSpPr>
        <p:spPr bwMode="white">
          <a:xfrm>
            <a:off x="3134095" y="5445928"/>
            <a:ext cx="6361904" cy="266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7D4F583-6009-461C-7E3C-BCDE5C1C820E}"/>
              </a:ext>
            </a:extLst>
          </p:cNvPr>
          <p:cNvSpPr/>
          <p:nvPr/>
        </p:nvSpPr>
        <p:spPr bwMode="white">
          <a:xfrm>
            <a:off x="2857904" y="5912994"/>
            <a:ext cx="6609523" cy="257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8078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BF0ECC2-D48A-D603-FA4E-7CF48C18545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762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217DDBC-B29F-30F8-B683-798BB43BAE6C}"/>
              </a:ext>
            </a:extLst>
          </p:cNvPr>
          <p:cNvSpPr/>
          <p:nvPr/>
        </p:nvSpPr>
        <p:spPr bwMode="white">
          <a:xfrm>
            <a:off x="2624761" y="4676829"/>
            <a:ext cx="3095238" cy="266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8185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19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浩 徐</cp:lastModifiedBy>
  <cp:revision>62</cp:revision>
  <dcterms:created xsi:type="dcterms:W3CDTF">2015-09-16T06:44:00Z</dcterms:created>
  <dcterms:modified xsi:type="dcterms:W3CDTF">2023-12-29T11:33:35Z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