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BBE0C-CDB3-B4B8-3347-40DAB7E6A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445508"/>
            <a:ext cx="10800000" cy="1966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AED9C-625A-2CA6-C653-71C930C99A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83EB26-E6ED-3694-9C6B-5CCB66F5ACBF}"/>
              </a:ext>
            </a:extLst>
          </p:cNvPr>
          <p:cNvSpPr/>
          <p:nvPr/>
        </p:nvSpPr>
        <p:spPr bwMode="white">
          <a:xfrm>
            <a:off x="7853333" y="2567981"/>
            <a:ext cx="209523" cy="1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1DE0806-B100-FB9A-8F8E-EADA25BA2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00" y="1556792"/>
            <a:ext cx="9552384" cy="88774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EB54F1F-A80A-6256-163C-1A453808E7B4}"/>
              </a:ext>
            </a:extLst>
          </p:cNvPr>
          <p:cNvSpPr txBox="1"/>
          <p:nvPr/>
        </p:nvSpPr>
        <p:spPr>
          <a:xfrm>
            <a:off x="1464088" y="161757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1953B4-E0F6-3DAA-655A-E3D790ECDFEE}"/>
              </a:ext>
            </a:extLst>
          </p:cNvPr>
          <p:cNvSpPr txBox="1"/>
          <p:nvPr/>
        </p:nvSpPr>
        <p:spPr>
          <a:xfrm>
            <a:off x="8407921" y="155679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2E52106-D95C-8C5B-AAE6-50153480BDA5}"/>
              </a:ext>
            </a:extLst>
          </p:cNvPr>
          <p:cNvSpPr txBox="1"/>
          <p:nvPr/>
        </p:nvSpPr>
        <p:spPr>
          <a:xfrm>
            <a:off x="3048264" y="201768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F18278-7226-0175-99CE-380A6218ECEF}"/>
              </a:ext>
            </a:extLst>
          </p:cNvPr>
          <p:cNvSpPr txBox="1"/>
          <p:nvPr/>
        </p:nvSpPr>
        <p:spPr>
          <a:xfrm>
            <a:off x="6792680" y="1988583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43938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248DE-F610-52D2-81F5-778456B6D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AE106-8201-D67B-552E-40F1AB009E4D}"/>
              </a:ext>
            </a:extLst>
          </p:cNvPr>
          <p:cNvSpPr/>
          <p:nvPr/>
        </p:nvSpPr>
        <p:spPr bwMode="white">
          <a:xfrm>
            <a:off x="3920000" y="1124648"/>
            <a:ext cx="200000" cy="1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35CDF-E4B2-EAEB-8877-1BB2999FB621}"/>
              </a:ext>
            </a:extLst>
          </p:cNvPr>
          <p:cNvSpPr/>
          <p:nvPr/>
        </p:nvSpPr>
        <p:spPr bwMode="white">
          <a:xfrm>
            <a:off x="3348571" y="3834160"/>
            <a:ext cx="295238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F3D60-130D-E97A-9489-4013B7AA9EA0}"/>
              </a:ext>
            </a:extLst>
          </p:cNvPr>
          <p:cNvSpPr/>
          <p:nvPr/>
        </p:nvSpPr>
        <p:spPr bwMode="white">
          <a:xfrm>
            <a:off x="9320000" y="3834160"/>
            <a:ext cx="295238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7C9393-0ADE-51FB-582E-BC6DC4CE26DE}"/>
              </a:ext>
            </a:extLst>
          </p:cNvPr>
          <p:cNvSpPr/>
          <p:nvPr/>
        </p:nvSpPr>
        <p:spPr bwMode="white">
          <a:xfrm>
            <a:off x="2358095" y="4244403"/>
            <a:ext cx="295238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C30C4B-D3E6-AC0A-33D6-5F9FD1BBAE5C}"/>
              </a:ext>
            </a:extLst>
          </p:cNvPr>
          <p:cNvSpPr/>
          <p:nvPr/>
        </p:nvSpPr>
        <p:spPr bwMode="white">
          <a:xfrm>
            <a:off x="8939047" y="4244403"/>
            <a:ext cx="304761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8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A6B20-4318-EA73-5A01-25CB9EA94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D75598-F6EF-AACF-5C94-67BE306833A4}"/>
              </a:ext>
            </a:extLst>
          </p:cNvPr>
          <p:cNvSpPr/>
          <p:nvPr/>
        </p:nvSpPr>
        <p:spPr bwMode="white">
          <a:xfrm>
            <a:off x="3281904" y="2001178"/>
            <a:ext cx="7438094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7A9D5-F193-9984-8505-1D4847F504B4}"/>
              </a:ext>
            </a:extLst>
          </p:cNvPr>
          <p:cNvSpPr/>
          <p:nvPr/>
        </p:nvSpPr>
        <p:spPr bwMode="white">
          <a:xfrm>
            <a:off x="3110476" y="2410944"/>
            <a:ext cx="53333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A4FCC0-6510-3658-85F7-623840056C8F}"/>
              </a:ext>
            </a:extLst>
          </p:cNvPr>
          <p:cNvSpPr/>
          <p:nvPr/>
        </p:nvSpPr>
        <p:spPr bwMode="white">
          <a:xfrm>
            <a:off x="7415238" y="2420473"/>
            <a:ext cx="1019047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A556F3-D493-76FE-778A-DBB56DAF550C}"/>
              </a:ext>
            </a:extLst>
          </p:cNvPr>
          <p:cNvSpPr/>
          <p:nvPr/>
        </p:nvSpPr>
        <p:spPr bwMode="white">
          <a:xfrm>
            <a:off x="3358095" y="3240005"/>
            <a:ext cx="5828571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2A0EBD-0307-7D27-D47A-90208C6D8689}"/>
              </a:ext>
            </a:extLst>
          </p:cNvPr>
          <p:cNvSpPr/>
          <p:nvPr/>
        </p:nvSpPr>
        <p:spPr bwMode="white">
          <a:xfrm>
            <a:off x="3977142" y="3659300"/>
            <a:ext cx="495238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BF5B82-E812-F30B-B822-014BA78A9762}"/>
              </a:ext>
            </a:extLst>
          </p:cNvPr>
          <p:cNvSpPr/>
          <p:nvPr/>
        </p:nvSpPr>
        <p:spPr bwMode="white">
          <a:xfrm>
            <a:off x="6405714" y="4078595"/>
            <a:ext cx="1000000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D8767A-9E58-DC2D-922A-17589FD532D2}"/>
              </a:ext>
            </a:extLst>
          </p:cNvPr>
          <p:cNvSpPr/>
          <p:nvPr/>
        </p:nvSpPr>
        <p:spPr bwMode="white">
          <a:xfrm>
            <a:off x="8024761" y="4069065"/>
            <a:ext cx="93333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791772-CE9B-3F24-D5FB-5DAA53A83425}"/>
              </a:ext>
            </a:extLst>
          </p:cNvPr>
          <p:cNvSpPr/>
          <p:nvPr/>
        </p:nvSpPr>
        <p:spPr bwMode="white">
          <a:xfrm>
            <a:off x="9529523" y="4078595"/>
            <a:ext cx="100952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44F4C-12C6-D2DB-0C54-325B5C5479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E3ED7-F44B-D71B-6802-D082F3F95A96}"/>
              </a:ext>
            </a:extLst>
          </p:cNvPr>
          <p:cNvSpPr/>
          <p:nvPr/>
        </p:nvSpPr>
        <p:spPr bwMode="white">
          <a:xfrm>
            <a:off x="3358095" y="1468115"/>
            <a:ext cx="7552380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6F775-BB1E-887B-A4F9-B7C78729E413}"/>
              </a:ext>
            </a:extLst>
          </p:cNvPr>
          <p:cNvSpPr/>
          <p:nvPr/>
        </p:nvSpPr>
        <p:spPr bwMode="white">
          <a:xfrm>
            <a:off x="1377142" y="1887904"/>
            <a:ext cx="885714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88B6A-0B5E-6741-B97A-E2F658376E9F}"/>
              </a:ext>
            </a:extLst>
          </p:cNvPr>
          <p:cNvSpPr/>
          <p:nvPr/>
        </p:nvSpPr>
        <p:spPr bwMode="white">
          <a:xfrm>
            <a:off x="4005714" y="2317235"/>
            <a:ext cx="209523" cy="1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