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80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B89A7-726C-83EF-22DC-01D3C10BC9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212976"/>
            <a:ext cx="10800000" cy="766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4337B-9193-290A-80B3-B21246A278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A64D67-A363-97C7-9A55-611924D5BEF4}"/>
              </a:ext>
            </a:extLst>
          </p:cNvPr>
          <p:cNvSpPr/>
          <p:nvPr/>
        </p:nvSpPr>
        <p:spPr bwMode="white">
          <a:xfrm>
            <a:off x="2396190" y="1676900"/>
            <a:ext cx="3809523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37AF6D-3CF4-8C9F-CA70-F133E3ADEFBD}"/>
              </a:ext>
            </a:extLst>
          </p:cNvPr>
          <p:cNvSpPr/>
          <p:nvPr/>
        </p:nvSpPr>
        <p:spPr bwMode="white">
          <a:xfrm>
            <a:off x="6186666" y="1686426"/>
            <a:ext cx="161904" cy="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901ED8-536C-237C-DA54-C7046318B089}"/>
              </a:ext>
            </a:extLst>
          </p:cNvPr>
          <p:cNvSpPr/>
          <p:nvPr/>
        </p:nvSpPr>
        <p:spPr bwMode="white">
          <a:xfrm>
            <a:off x="2377142" y="2143658"/>
            <a:ext cx="5190476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99B4C5-1BE3-8F5E-5DBB-C2904915A807}"/>
              </a:ext>
            </a:extLst>
          </p:cNvPr>
          <p:cNvSpPr/>
          <p:nvPr/>
        </p:nvSpPr>
        <p:spPr bwMode="white">
          <a:xfrm>
            <a:off x="2377142" y="2619943"/>
            <a:ext cx="1558618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FD60B1-477D-A8DB-B71E-E93B0B9F1DDC}"/>
              </a:ext>
            </a:extLst>
          </p:cNvPr>
          <p:cNvSpPr/>
          <p:nvPr/>
        </p:nvSpPr>
        <p:spPr bwMode="white">
          <a:xfrm>
            <a:off x="3843809" y="2610417"/>
            <a:ext cx="6676191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94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676B8-F08D-16F8-273E-0CEB533B48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5267D-AD9C-673A-086D-4179E5980793}"/>
              </a:ext>
            </a:extLst>
          </p:cNvPr>
          <p:cNvSpPr/>
          <p:nvPr/>
        </p:nvSpPr>
        <p:spPr bwMode="white">
          <a:xfrm>
            <a:off x="2605714" y="2126255"/>
            <a:ext cx="1219047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BCB7C6-659F-46C5-E717-EBAC6E0D5D9D}"/>
              </a:ext>
            </a:extLst>
          </p:cNvPr>
          <p:cNvSpPr/>
          <p:nvPr/>
        </p:nvSpPr>
        <p:spPr bwMode="white">
          <a:xfrm>
            <a:off x="4824761" y="2135794"/>
            <a:ext cx="514285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84E140-DF70-412B-2095-3379EBCA7EB5}"/>
              </a:ext>
            </a:extLst>
          </p:cNvPr>
          <p:cNvSpPr/>
          <p:nvPr/>
        </p:nvSpPr>
        <p:spPr bwMode="white">
          <a:xfrm>
            <a:off x="8472380" y="2126255"/>
            <a:ext cx="1009523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5F333F-7991-E8A8-58CA-ED3A5F023153}"/>
              </a:ext>
            </a:extLst>
          </p:cNvPr>
          <p:cNvSpPr/>
          <p:nvPr/>
        </p:nvSpPr>
        <p:spPr bwMode="white">
          <a:xfrm>
            <a:off x="1624761" y="3986419"/>
            <a:ext cx="5438095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98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698FA-B129-7634-6758-4291D353EE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D698A1-6F21-8AF2-1164-61D77C3FB4F3}"/>
              </a:ext>
            </a:extLst>
          </p:cNvPr>
          <p:cNvSpPr/>
          <p:nvPr/>
        </p:nvSpPr>
        <p:spPr bwMode="white">
          <a:xfrm>
            <a:off x="3615238" y="2508792"/>
            <a:ext cx="1466666" cy="2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CE6531-FA5C-BBE4-1586-B018756117AE}"/>
              </a:ext>
            </a:extLst>
          </p:cNvPr>
          <p:cNvSpPr/>
          <p:nvPr/>
        </p:nvSpPr>
        <p:spPr bwMode="white">
          <a:xfrm>
            <a:off x="8310476" y="2508792"/>
            <a:ext cx="1742857" cy="2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A8ED5A-9529-DE80-5D8D-1235EE982630}"/>
              </a:ext>
            </a:extLst>
          </p:cNvPr>
          <p:cNvSpPr/>
          <p:nvPr/>
        </p:nvSpPr>
        <p:spPr bwMode="white">
          <a:xfrm>
            <a:off x="6453333" y="3911950"/>
            <a:ext cx="4447619" cy="2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3B684B-827D-AF90-F777-6304422A125C}"/>
              </a:ext>
            </a:extLst>
          </p:cNvPr>
          <p:cNvSpPr/>
          <p:nvPr/>
        </p:nvSpPr>
        <p:spPr bwMode="white">
          <a:xfrm>
            <a:off x="1386666" y="4379669"/>
            <a:ext cx="8638095" cy="2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85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A29CB-62D4-8A42-001D-051373D53C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3F345-F236-0D38-9860-38C3DBB9E84E}"/>
              </a:ext>
            </a:extLst>
          </p:cNvPr>
          <p:cNvSpPr/>
          <p:nvPr/>
        </p:nvSpPr>
        <p:spPr bwMode="white">
          <a:xfrm>
            <a:off x="6243809" y="1182072"/>
            <a:ext cx="219047" cy="18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8117D20-F87B-096F-CD6E-F57A10CEE5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6" y="3429737"/>
            <a:ext cx="10800000" cy="2523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818E7-ADD5-B4D2-A3BB-B51BA6EC54D9}"/>
              </a:ext>
            </a:extLst>
          </p:cNvPr>
          <p:cNvSpPr/>
          <p:nvPr/>
        </p:nvSpPr>
        <p:spPr bwMode="white">
          <a:xfrm>
            <a:off x="5537206" y="4194340"/>
            <a:ext cx="761904" cy="2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34CBAB-E658-0ED0-248F-220D3D87C6F2}"/>
              </a:ext>
            </a:extLst>
          </p:cNvPr>
          <p:cNvSpPr/>
          <p:nvPr/>
        </p:nvSpPr>
        <p:spPr bwMode="white">
          <a:xfrm>
            <a:off x="6880063" y="4184783"/>
            <a:ext cx="1466666" cy="2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EE71E6-C3D9-F4B4-C708-6D192C5B3AD3}"/>
              </a:ext>
            </a:extLst>
          </p:cNvPr>
          <p:cNvSpPr/>
          <p:nvPr/>
        </p:nvSpPr>
        <p:spPr bwMode="white">
          <a:xfrm>
            <a:off x="10108635" y="4662660"/>
            <a:ext cx="714285" cy="2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8BD280-5A66-7FA8-D1C3-2167708354CB}"/>
              </a:ext>
            </a:extLst>
          </p:cNvPr>
          <p:cNvSpPr/>
          <p:nvPr/>
        </p:nvSpPr>
        <p:spPr bwMode="white">
          <a:xfrm>
            <a:off x="984825" y="5140537"/>
            <a:ext cx="257142" cy="1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7DD60D-EAB0-21E6-5186-C818B7B7B05C}"/>
              </a:ext>
            </a:extLst>
          </p:cNvPr>
          <p:cNvSpPr/>
          <p:nvPr/>
        </p:nvSpPr>
        <p:spPr bwMode="white">
          <a:xfrm>
            <a:off x="1822920" y="5121422"/>
            <a:ext cx="780952" cy="21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1C0EFC-2071-96AC-EB69-EBACC37D4380}"/>
              </a:ext>
            </a:extLst>
          </p:cNvPr>
          <p:cNvSpPr/>
          <p:nvPr/>
        </p:nvSpPr>
        <p:spPr bwMode="white">
          <a:xfrm>
            <a:off x="3908635" y="5580185"/>
            <a:ext cx="990476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25D61F-6BE8-5C24-90D0-5BC7B1B09B26}"/>
              </a:ext>
            </a:extLst>
          </p:cNvPr>
          <p:cNvSpPr/>
          <p:nvPr/>
        </p:nvSpPr>
        <p:spPr bwMode="white">
          <a:xfrm>
            <a:off x="5508635" y="5589742"/>
            <a:ext cx="1028571" cy="21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2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