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80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35AA4-66DC-7A2A-07FC-384F84739D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053284"/>
            <a:ext cx="10800000" cy="751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DDB63-3577-1AE4-B686-C95D18447F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B4ADC1-0537-6E9E-2981-1F0625EB3E1B}"/>
              </a:ext>
            </a:extLst>
          </p:cNvPr>
          <p:cNvSpPr/>
          <p:nvPr/>
        </p:nvSpPr>
        <p:spPr bwMode="white">
          <a:xfrm>
            <a:off x="6929523" y="2259577"/>
            <a:ext cx="2114285" cy="22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2C3B1F-C807-A930-13E5-114FA409E628}"/>
              </a:ext>
            </a:extLst>
          </p:cNvPr>
          <p:cNvSpPr/>
          <p:nvPr/>
        </p:nvSpPr>
        <p:spPr bwMode="white">
          <a:xfrm>
            <a:off x="6929523" y="2745996"/>
            <a:ext cx="2123809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A7FE3C-1924-AE60-61A7-F39669ABC5B2}"/>
              </a:ext>
            </a:extLst>
          </p:cNvPr>
          <p:cNvSpPr/>
          <p:nvPr/>
        </p:nvSpPr>
        <p:spPr bwMode="white">
          <a:xfrm>
            <a:off x="6929523" y="3241952"/>
            <a:ext cx="2123809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230758-97E1-D392-73D7-FC5FD18BC96B}"/>
              </a:ext>
            </a:extLst>
          </p:cNvPr>
          <p:cNvSpPr/>
          <p:nvPr/>
        </p:nvSpPr>
        <p:spPr bwMode="white">
          <a:xfrm>
            <a:off x="6272380" y="4224326"/>
            <a:ext cx="1485714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00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41639F-97AA-351D-8232-DFDBC16DFE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3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87579A-7E50-9A97-2527-401418EC1BB7}"/>
              </a:ext>
            </a:extLst>
          </p:cNvPr>
          <p:cNvSpPr/>
          <p:nvPr/>
        </p:nvSpPr>
        <p:spPr bwMode="white">
          <a:xfrm>
            <a:off x="4939047" y="3965254"/>
            <a:ext cx="780952" cy="22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42799D-CE5F-C7D4-1B5D-1846E5B9B241}"/>
              </a:ext>
            </a:extLst>
          </p:cNvPr>
          <p:cNvSpPr/>
          <p:nvPr/>
        </p:nvSpPr>
        <p:spPr bwMode="white">
          <a:xfrm>
            <a:off x="6310476" y="3965254"/>
            <a:ext cx="1019047" cy="2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61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47CAB2-E6BE-FDA9-456A-4EACAC040E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610647-3CF3-972B-5965-E16821C7386A}"/>
              </a:ext>
            </a:extLst>
          </p:cNvPr>
          <p:cNvSpPr/>
          <p:nvPr/>
        </p:nvSpPr>
        <p:spPr bwMode="white">
          <a:xfrm>
            <a:off x="6339047" y="1076778"/>
            <a:ext cx="1895238" cy="2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AFC2F5-0ACF-5D88-352A-6B7D39A23B7B}"/>
              </a:ext>
            </a:extLst>
          </p:cNvPr>
          <p:cNvSpPr/>
          <p:nvPr/>
        </p:nvSpPr>
        <p:spPr bwMode="white">
          <a:xfrm>
            <a:off x="8881904" y="1076778"/>
            <a:ext cx="1771429" cy="23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F4F722-F65B-693C-D120-F7390ADF0532}"/>
              </a:ext>
            </a:extLst>
          </p:cNvPr>
          <p:cNvSpPr/>
          <p:nvPr/>
        </p:nvSpPr>
        <p:spPr bwMode="white">
          <a:xfrm>
            <a:off x="1510476" y="1524466"/>
            <a:ext cx="1752380" cy="23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2545D5-1D81-4158-93A1-657362143363}"/>
              </a:ext>
            </a:extLst>
          </p:cNvPr>
          <p:cNvSpPr/>
          <p:nvPr/>
        </p:nvSpPr>
        <p:spPr bwMode="white">
          <a:xfrm>
            <a:off x="4110476" y="1533991"/>
            <a:ext cx="1961904" cy="2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62F259-3C12-49CD-3402-8BC023FCB289}"/>
              </a:ext>
            </a:extLst>
          </p:cNvPr>
          <p:cNvSpPr/>
          <p:nvPr/>
        </p:nvSpPr>
        <p:spPr bwMode="white">
          <a:xfrm>
            <a:off x="8529523" y="1524466"/>
            <a:ext cx="1514285" cy="23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A876D2-E259-B820-9951-3ADB3F5E9623}"/>
              </a:ext>
            </a:extLst>
          </p:cNvPr>
          <p:cNvSpPr/>
          <p:nvPr/>
        </p:nvSpPr>
        <p:spPr bwMode="white">
          <a:xfrm>
            <a:off x="4272380" y="2457943"/>
            <a:ext cx="190476" cy="18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97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73309D-94C8-29A2-8B55-87FD776AFA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81738E-4C93-A771-F366-8AE04D2FEA2B}"/>
              </a:ext>
            </a:extLst>
          </p:cNvPr>
          <p:cNvSpPr/>
          <p:nvPr/>
        </p:nvSpPr>
        <p:spPr bwMode="white">
          <a:xfrm>
            <a:off x="1405714" y="2127216"/>
            <a:ext cx="7466666" cy="23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11EAB3-93D6-C457-D7C4-7529816F670E}"/>
              </a:ext>
            </a:extLst>
          </p:cNvPr>
          <p:cNvSpPr/>
          <p:nvPr/>
        </p:nvSpPr>
        <p:spPr bwMode="white">
          <a:xfrm>
            <a:off x="1177142" y="2575937"/>
            <a:ext cx="7685714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0DF2E5-175F-82C1-5811-8C5E3BC48B8C}"/>
              </a:ext>
            </a:extLst>
          </p:cNvPr>
          <p:cNvSpPr/>
          <p:nvPr/>
        </p:nvSpPr>
        <p:spPr bwMode="white">
          <a:xfrm>
            <a:off x="1167619" y="3034204"/>
            <a:ext cx="7685713" cy="23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B96C19-4464-2D4B-5E01-596A118FE5D9}"/>
              </a:ext>
            </a:extLst>
          </p:cNvPr>
          <p:cNvSpPr/>
          <p:nvPr/>
        </p:nvSpPr>
        <p:spPr bwMode="white">
          <a:xfrm>
            <a:off x="1177142" y="3492472"/>
            <a:ext cx="3200000" cy="23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36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