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7F74E-25A5-D55F-25C1-21B206811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924944"/>
            <a:ext cx="10800000" cy="71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7D91E-7AC0-1209-CC12-A746A10D9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2526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2292B-8DF9-037F-4800-C7F31DCC13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075A2-E790-25DC-7B24-A1C664CA57DF}"/>
              </a:ext>
            </a:extLst>
          </p:cNvPr>
          <p:cNvSpPr/>
          <p:nvPr/>
        </p:nvSpPr>
        <p:spPr bwMode="white">
          <a:xfrm>
            <a:off x="8491428" y="1114905"/>
            <a:ext cx="2028571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4CDE8-BAEA-7FF1-44B9-F17BF6D5527C}"/>
              </a:ext>
            </a:extLst>
          </p:cNvPr>
          <p:cNvSpPr/>
          <p:nvPr/>
        </p:nvSpPr>
        <p:spPr bwMode="white">
          <a:xfrm>
            <a:off x="3491428" y="1553150"/>
            <a:ext cx="100000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2131E-AA1B-6361-0CB4-DDA018BA9A83}"/>
              </a:ext>
            </a:extLst>
          </p:cNvPr>
          <p:cNvSpPr/>
          <p:nvPr/>
        </p:nvSpPr>
        <p:spPr bwMode="white">
          <a:xfrm>
            <a:off x="7424761" y="1543623"/>
            <a:ext cx="771428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2BE106-2BCB-69CF-D956-486E3BFF3ACD}"/>
              </a:ext>
            </a:extLst>
          </p:cNvPr>
          <p:cNvSpPr/>
          <p:nvPr/>
        </p:nvSpPr>
        <p:spPr bwMode="white">
          <a:xfrm>
            <a:off x="1900952" y="1981868"/>
            <a:ext cx="1000000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EE301-4E4D-7F0B-EE0B-A23107D5F2C7}"/>
              </a:ext>
            </a:extLst>
          </p:cNvPr>
          <p:cNvSpPr/>
          <p:nvPr/>
        </p:nvSpPr>
        <p:spPr bwMode="white">
          <a:xfrm>
            <a:off x="3615238" y="1981868"/>
            <a:ext cx="75238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F32FE8-A2C3-B96E-135C-559281833A97}"/>
              </a:ext>
            </a:extLst>
          </p:cNvPr>
          <p:cNvSpPr/>
          <p:nvPr/>
        </p:nvSpPr>
        <p:spPr bwMode="white">
          <a:xfrm>
            <a:off x="6929523" y="2410585"/>
            <a:ext cx="3980952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C4FF05-A50B-B086-3FFD-3DD750A85A49}"/>
              </a:ext>
            </a:extLst>
          </p:cNvPr>
          <p:cNvSpPr/>
          <p:nvPr/>
        </p:nvSpPr>
        <p:spPr bwMode="white">
          <a:xfrm>
            <a:off x="1034285" y="2839303"/>
            <a:ext cx="5933333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54828F-E997-4106-CDF7-1EAC358A8E4D}"/>
              </a:ext>
            </a:extLst>
          </p:cNvPr>
          <p:cNvSpPr/>
          <p:nvPr/>
        </p:nvSpPr>
        <p:spPr bwMode="white">
          <a:xfrm>
            <a:off x="2300952" y="3915860"/>
            <a:ext cx="761904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2C6567-B246-F105-7A69-EF0D629565D3}"/>
              </a:ext>
            </a:extLst>
          </p:cNvPr>
          <p:cNvSpPr/>
          <p:nvPr/>
        </p:nvSpPr>
        <p:spPr bwMode="white">
          <a:xfrm>
            <a:off x="3605714" y="3925387"/>
            <a:ext cx="752380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05FA30-0C77-7B27-5D5D-60B59AEB2987}"/>
              </a:ext>
            </a:extLst>
          </p:cNvPr>
          <p:cNvSpPr/>
          <p:nvPr/>
        </p:nvSpPr>
        <p:spPr bwMode="white">
          <a:xfrm>
            <a:off x="6262857" y="3925387"/>
            <a:ext cx="790476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139DA8-CC49-43F3-AAC6-2022F0D58839}"/>
              </a:ext>
            </a:extLst>
          </p:cNvPr>
          <p:cNvSpPr/>
          <p:nvPr/>
        </p:nvSpPr>
        <p:spPr bwMode="white">
          <a:xfrm>
            <a:off x="8939047" y="3915860"/>
            <a:ext cx="761904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BB16A7-E661-E6AB-9C8D-B57AA86CD72C}"/>
              </a:ext>
            </a:extLst>
          </p:cNvPr>
          <p:cNvSpPr/>
          <p:nvPr/>
        </p:nvSpPr>
        <p:spPr bwMode="white">
          <a:xfrm>
            <a:off x="4948571" y="4839984"/>
            <a:ext cx="790476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121E20-FEDB-F7B4-9523-6DAF1B50DA25}"/>
              </a:ext>
            </a:extLst>
          </p:cNvPr>
          <p:cNvSpPr/>
          <p:nvPr/>
        </p:nvSpPr>
        <p:spPr bwMode="white">
          <a:xfrm>
            <a:off x="7643809" y="4849512"/>
            <a:ext cx="780952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0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76661-0F1A-E2EF-CD44-F1F9540239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C99CF0-8100-9DB4-84DB-38E8A5113353}"/>
              </a:ext>
            </a:extLst>
          </p:cNvPr>
          <p:cNvSpPr/>
          <p:nvPr/>
        </p:nvSpPr>
        <p:spPr bwMode="white">
          <a:xfrm>
            <a:off x="2491428" y="1810611"/>
            <a:ext cx="2466666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89368F-9CC0-8E08-E8C7-2E7AEA826A5B}"/>
              </a:ext>
            </a:extLst>
          </p:cNvPr>
          <p:cNvSpPr/>
          <p:nvPr/>
        </p:nvSpPr>
        <p:spPr bwMode="white">
          <a:xfrm>
            <a:off x="2253333" y="2239447"/>
            <a:ext cx="468571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36F21-0D95-F7B8-1E93-D454DA97F288}"/>
              </a:ext>
            </a:extLst>
          </p:cNvPr>
          <p:cNvSpPr/>
          <p:nvPr/>
        </p:nvSpPr>
        <p:spPr bwMode="white">
          <a:xfrm>
            <a:off x="3986666" y="3097118"/>
            <a:ext cx="368571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44E34-C088-6768-8D37-94A32A43027B}"/>
              </a:ext>
            </a:extLst>
          </p:cNvPr>
          <p:cNvSpPr/>
          <p:nvPr/>
        </p:nvSpPr>
        <p:spPr bwMode="white">
          <a:xfrm>
            <a:off x="2967619" y="3525953"/>
            <a:ext cx="334285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DFC91-08A0-937A-2EF8-5B59CFF794D4}"/>
              </a:ext>
            </a:extLst>
          </p:cNvPr>
          <p:cNvSpPr/>
          <p:nvPr/>
        </p:nvSpPr>
        <p:spPr bwMode="white">
          <a:xfrm>
            <a:off x="2348571" y="3964319"/>
            <a:ext cx="3247619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1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5BE7A-0870-4D9D-71ED-64C1C2828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C5928-F788-B1E4-6028-736AE9D9C70E}"/>
              </a:ext>
            </a:extLst>
          </p:cNvPr>
          <p:cNvSpPr/>
          <p:nvPr/>
        </p:nvSpPr>
        <p:spPr bwMode="white">
          <a:xfrm>
            <a:off x="4243809" y="2517314"/>
            <a:ext cx="6647619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FB1C2-F839-6BBB-9456-C9C737697FBD}"/>
              </a:ext>
            </a:extLst>
          </p:cNvPr>
          <p:cNvSpPr/>
          <p:nvPr/>
        </p:nvSpPr>
        <p:spPr bwMode="white">
          <a:xfrm>
            <a:off x="1177142" y="2937028"/>
            <a:ext cx="969523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AB0EEC-6B66-7163-21A1-EF08819DE807}"/>
              </a:ext>
            </a:extLst>
          </p:cNvPr>
          <p:cNvSpPr/>
          <p:nvPr/>
        </p:nvSpPr>
        <p:spPr bwMode="white">
          <a:xfrm>
            <a:off x="1158095" y="3366282"/>
            <a:ext cx="5190476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