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8" r:id="rId4"/>
    <p:sldId id="347" r:id="rId5"/>
    <p:sldId id="345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FC7BE-01A3-DB0A-F43A-C1FA67AB2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750323"/>
            <a:ext cx="10800000" cy="135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225D4-EF81-2DCB-E09F-CA9D6CA84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F16D79-5930-C258-51D0-1472CBE033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9040"/>
            <a:ext cx="10800000" cy="218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387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69B22-9186-5923-C2C6-F7B8AEB7C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8C9F0-1B13-BD00-2E80-725745A151C5}"/>
              </a:ext>
            </a:extLst>
          </p:cNvPr>
          <p:cNvSpPr/>
          <p:nvPr/>
        </p:nvSpPr>
        <p:spPr bwMode="white">
          <a:xfrm>
            <a:off x="3043809" y="1477172"/>
            <a:ext cx="5200000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495F0-C965-F862-B138-B9F013136CCE}"/>
              </a:ext>
            </a:extLst>
          </p:cNvPr>
          <p:cNvSpPr/>
          <p:nvPr/>
        </p:nvSpPr>
        <p:spPr bwMode="white">
          <a:xfrm>
            <a:off x="3043809" y="1906092"/>
            <a:ext cx="2666666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BF821A-111F-A9AC-E276-43D98D33164D}"/>
              </a:ext>
            </a:extLst>
          </p:cNvPr>
          <p:cNvSpPr/>
          <p:nvPr/>
        </p:nvSpPr>
        <p:spPr bwMode="white">
          <a:xfrm>
            <a:off x="6815238" y="2354075"/>
            <a:ext cx="219047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6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81A4E-49F0-4566-DEE2-DB0A2CAE2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55E25-FFCC-6E6D-C0E6-EFBC3881DFDC}"/>
              </a:ext>
            </a:extLst>
          </p:cNvPr>
          <p:cNvSpPr/>
          <p:nvPr/>
        </p:nvSpPr>
        <p:spPr bwMode="white">
          <a:xfrm>
            <a:off x="5424761" y="1077291"/>
            <a:ext cx="580952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6C25D-0A83-8BC0-7B24-B49926CC3796}"/>
              </a:ext>
            </a:extLst>
          </p:cNvPr>
          <p:cNvSpPr/>
          <p:nvPr/>
        </p:nvSpPr>
        <p:spPr bwMode="white">
          <a:xfrm>
            <a:off x="8462857" y="1077291"/>
            <a:ext cx="1428571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C13D11-61A4-F374-7B82-E3975E828414}"/>
              </a:ext>
            </a:extLst>
          </p:cNvPr>
          <p:cNvSpPr/>
          <p:nvPr/>
        </p:nvSpPr>
        <p:spPr bwMode="white">
          <a:xfrm>
            <a:off x="11024761" y="1086863"/>
            <a:ext cx="314285" cy="2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7F6135-D15A-3CBE-CEBC-C36AAE9430DB}"/>
              </a:ext>
            </a:extLst>
          </p:cNvPr>
          <p:cNvSpPr/>
          <p:nvPr/>
        </p:nvSpPr>
        <p:spPr bwMode="white">
          <a:xfrm>
            <a:off x="1072380" y="1517603"/>
            <a:ext cx="580952" cy="2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180479-15D6-C075-C3C4-1B4903E6D6A2}"/>
              </a:ext>
            </a:extLst>
          </p:cNvPr>
          <p:cNvSpPr/>
          <p:nvPr/>
        </p:nvSpPr>
        <p:spPr bwMode="white">
          <a:xfrm>
            <a:off x="3167619" y="1508031"/>
            <a:ext cx="2276190" cy="25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29A3B8-2475-995D-F465-2E8164EAF84B}"/>
              </a:ext>
            </a:extLst>
          </p:cNvPr>
          <p:cNvSpPr/>
          <p:nvPr/>
        </p:nvSpPr>
        <p:spPr bwMode="white">
          <a:xfrm>
            <a:off x="4158095" y="1929198"/>
            <a:ext cx="580952" cy="26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8D790A-D4F7-0930-8F19-B734D808FD5E}"/>
              </a:ext>
            </a:extLst>
          </p:cNvPr>
          <p:cNvSpPr/>
          <p:nvPr/>
        </p:nvSpPr>
        <p:spPr bwMode="white">
          <a:xfrm>
            <a:off x="7720000" y="1929198"/>
            <a:ext cx="2323809" cy="26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CDE4D-8AA6-5653-9C1C-A81E0FEA48F8}"/>
              </a:ext>
            </a:extLst>
          </p:cNvPr>
          <p:cNvSpPr/>
          <p:nvPr/>
        </p:nvSpPr>
        <p:spPr bwMode="white">
          <a:xfrm>
            <a:off x="2481904" y="2369509"/>
            <a:ext cx="590476" cy="2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59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C19B9-8967-40FA-768C-63CB41990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813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8E762E-BC48-A9D4-46BC-9FA44C3EF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8D9910-00B6-A984-B5EC-FACE848376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170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1361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69ED6-A54C-10D8-6ABB-A298BDB90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5268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817BF-030B-2AD2-40FB-373008814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836994-7751-C2FF-A7FC-F9F58035DB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60948"/>
            <a:ext cx="10800000" cy="220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405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31DBD-29C4-2446-BE13-48008CA65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5A7CF-38A4-15C4-B14C-ACC2D680AE34}"/>
              </a:ext>
            </a:extLst>
          </p:cNvPr>
          <p:cNvSpPr/>
          <p:nvPr/>
        </p:nvSpPr>
        <p:spPr bwMode="white">
          <a:xfrm>
            <a:off x="4272380" y="1459088"/>
            <a:ext cx="771428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34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9FC31-A7C4-0D04-936B-83B525DC4F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ACB0B-C874-2FCB-2B0E-3C6069407FF7}"/>
              </a:ext>
            </a:extLst>
          </p:cNvPr>
          <p:cNvSpPr/>
          <p:nvPr/>
        </p:nvSpPr>
        <p:spPr bwMode="white">
          <a:xfrm>
            <a:off x="3034285" y="1525803"/>
            <a:ext cx="561904" cy="21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3CE59-758B-AE66-A7B2-17AB694757C7}"/>
              </a:ext>
            </a:extLst>
          </p:cNvPr>
          <p:cNvSpPr/>
          <p:nvPr/>
        </p:nvSpPr>
        <p:spPr bwMode="white">
          <a:xfrm>
            <a:off x="1329523" y="3215860"/>
            <a:ext cx="10009523" cy="27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6D0803-3EBF-EB7B-6C84-CE2CC5AE7C02}"/>
              </a:ext>
            </a:extLst>
          </p:cNvPr>
          <p:cNvSpPr/>
          <p:nvPr/>
        </p:nvSpPr>
        <p:spPr bwMode="white">
          <a:xfrm>
            <a:off x="1072380" y="3645535"/>
            <a:ext cx="8847619" cy="2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FFFD4A-D8E7-67A7-9908-37888EF81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83026"/>
            <a:ext cx="10800000" cy="221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819F84-B51A-B3EF-BA9A-A0287588FF03}"/>
              </a:ext>
            </a:extLst>
          </p:cNvPr>
          <p:cNvSpPr/>
          <p:nvPr/>
        </p:nvSpPr>
        <p:spPr bwMode="white">
          <a:xfrm>
            <a:off x="1324571" y="5039419"/>
            <a:ext cx="9971428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C36182-F366-AA2A-D570-6A219420FF76}"/>
              </a:ext>
            </a:extLst>
          </p:cNvPr>
          <p:cNvSpPr/>
          <p:nvPr/>
        </p:nvSpPr>
        <p:spPr bwMode="white">
          <a:xfrm>
            <a:off x="1048380" y="5469796"/>
            <a:ext cx="10247619" cy="27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6DF00D-8C1A-6140-02E5-93E1B17EAD51}"/>
              </a:ext>
            </a:extLst>
          </p:cNvPr>
          <p:cNvSpPr/>
          <p:nvPr/>
        </p:nvSpPr>
        <p:spPr bwMode="white">
          <a:xfrm>
            <a:off x="1038857" y="5900173"/>
            <a:ext cx="4790476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0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B7CEF-51E6-B7FA-00D1-A54C8B614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3117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7D7AA-7A4C-6317-EF2D-8BEFBA05A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24FB1-8AE1-5FBB-6FA7-10831984938F}"/>
              </a:ext>
            </a:extLst>
          </p:cNvPr>
          <p:cNvSpPr/>
          <p:nvPr/>
        </p:nvSpPr>
        <p:spPr bwMode="white">
          <a:xfrm>
            <a:off x="5958095" y="1638702"/>
            <a:ext cx="228571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A3B39A-0006-203C-BE0A-F088F2507E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929764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6C63B3-0872-DFBC-758E-17480EA062D1}"/>
              </a:ext>
            </a:extLst>
          </p:cNvPr>
          <p:cNvSpPr/>
          <p:nvPr/>
        </p:nvSpPr>
        <p:spPr bwMode="white">
          <a:xfrm>
            <a:off x="3124571" y="4436312"/>
            <a:ext cx="590476" cy="2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69964-FAD9-0737-BF90-0342AE4D64BF}"/>
              </a:ext>
            </a:extLst>
          </p:cNvPr>
          <p:cNvSpPr/>
          <p:nvPr/>
        </p:nvSpPr>
        <p:spPr bwMode="white">
          <a:xfrm>
            <a:off x="5791238" y="4445870"/>
            <a:ext cx="571428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20E356-75DF-C2C3-41F0-DF4F1FCCB0B9}"/>
              </a:ext>
            </a:extLst>
          </p:cNvPr>
          <p:cNvSpPr/>
          <p:nvPr/>
        </p:nvSpPr>
        <p:spPr bwMode="white">
          <a:xfrm>
            <a:off x="8515047" y="4445870"/>
            <a:ext cx="590476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604F5D-7D24-5DBF-BA64-74A847E7D163}"/>
              </a:ext>
            </a:extLst>
          </p:cNvPr>
          <p:cNvSpPr/>
          <p:nvPr/>
        </p:nvSpPr>
        <p:spPr bwMode="white">
          <a:xfrm>
            <a:off x="9181714" y="4875958"/>
            <a:ext cx="590476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38A8C0-9E95-7A92-C19D-A09AD0D63937}"/>
              </a:ext>
            </a:extLst>
          </p:cNvPr>
          <p:cNvSpPr/>
          <p:nvPr/>
        </p:nvSpPr>
        <p:spPr bwMode="white">
          <a:xfrm>
            <a:off x="5000761" y="5325162"/>
            <a:ext cx="609523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0DCD7F-70D4-3D85-45A0-90DEA3F8073E}"/>
              </a:ext>
            </a:extLst>
          </p:cNvPr>
          <p:cNvSpPr/>
          <p:nvPr/>
        </p:nvSpPr>
        <p:spPr bwMode="white">
          <a:xfrm>
            <a:off x="8153142" y="5325162"/>
            <a:ext cx="609523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4DFF7-1542-9EC6-7A07-0939C840B14E}"/>
              </a:ext>
            </a:extLst>
          </p:cNvPr>
          <p:cNvSpPr/>
          <p:nvPr/>
        </p:nvSpPr>
        <p:spPr bwMode="white">
          <a:xfrm>
            <a:off x="1553142" y="5745693"/>
            <a:ext cx="571428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7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B720E-786C-D452-132F-17DAAEC34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764BB-66E5-8BB7-BC80-9DA751626433}"/>
              </a:ext>
            </a:extLst>
          </p:cNvPr>
          <p:cNvSpPr/>
          <p:nvPr/>
        </p:nvSpPr>
        <p:spPr bwMode="white">
          <a:xfrm>
            <a:off x="2386666" y="1505757"/>
            <a:ext cx="333333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B0BAD-0017-4B67-D470-644E84CC7CC0}"/>
              </a:ext>
            </a:extLst>
          </p:cNvPr>
          <p:cNvSpPr/>
          <p:nvPr/>
        </p:nvSpPr>
        <p:spPr bwMode="white">
          <a:xfrm>
            <a:off x="4605714" y="1505757"/>
            <a:ext cx="323809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F150E-963D-A946-576F-C72B3AA91C57}"/>
              </a:ext>
            </a:extLst>
          </p:cNvPr>
          <p:cNvSpPr/>
          <p:nvPr/>
        </p:nvSpPr>
        <p:spPr bwMode="white">
          <a:xfrm>
            <a:off x="8015238" y="1515288"/>
            <a:ext cx="323809" cy="2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57862-ADC8-7C96-C0ED-B3AA5A227D8C}"/>
              </a:ext>
            </a:extLst>
          </p:cNvPr>
          <p:cNvSpPr/>
          <p:nvPr/>
        </p:nvSpPr>
        <p:spPr bwMode="white">
          <a:xfrm>
            <a:off x="2405714" y="1953732"/>
            <a:ext cx="314285" cy="2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CD434A-AF21-C048-A485-6969F14E2BD7}"/>
              </a:ext>
            </a:extLst>
          </p:cNvPr>
          <p:cNvSpPr/>
          <p:nvPr/>
        </p:nvSpPr>
        <p:spPr bwMode="white">
          <a:xfrm>
            <a:off x="4320000" y="1963263"/>
            <a:ext cx="323809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104B54-4130-BDF9-5BCB-18F1B745444A}"/>
              </a:ext>
            </a:extLst>
          </p:cNvPr>
          <p:cNvSpPr/>
          <p:nvPr/>
        </p:nvSpPr>
        <p:spPr bwMode="white">
          <a:xfrm>
            <a:off x="7177142" y="1963263"/>
            <a:ext cx="285714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3ED7EE-5830-ADD7-3507-24667F7A5202}"/>
              </a:ext>
            </a:extLst>
          </p:cNvPr>
          <p:cNvSpPr/>
          <p:nvPr/>
        </p:nvSpPr>
        <p:spPr bwMode="white">
          <a:xfrm>
            <a:off x="2472380" y="2373113"/>
            <a:ext cx="1152380" cy="2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8608FF-613A-8E77-ACAF-43506A77E9CC}"/>
              </a:ext>
            </a:extLst>
          </p:cNvPr>
          <p:cNvSpPr/>
          <p:nvPr/>
        </p:nvSpPr>
        <p:spPr bwMode="white">
          <a:xfrm>
            <a:off x="7805714" y="2373113"/>
            <a:ext cx="1152380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38AFD6-C999-38E5-F76D-4EBC166AA5C0}"/>
              </a:ext>
            </a:extLst>
          </p:cNvPr>
          <p:cNvSpPr/>
          <p:nvPr/>
        </p:nvSpPr>
        <p:spPr bwMode="white">
          <a:xfrm>
            <a:off x="5272380" y="2811556"/>
            <a:ext cx="1161904" cy="2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12DC45-331D-DE22-8D43-E31B6EADA9FE}"/>
              </a:ext>
            </a:extLst>
          </p:cNvPr>
          <p:cNvSpPr/>
          <p:nvPr/>
        </p:nvSpPr>
        <p:spPr bwMode="white">
          <a:xfrm>
            <a:off x="3605714" y="3250000"/>
            <a:ext cx="1152380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3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5DFD9-8967-8B39-A8B9-CB60F6063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B0805-2C4B-9BA7-887D-655F8ADC881D}"/>
              </a:ext>
            </a:extLst>
          </p:cNvPr>
          <p:cNvSpPr/>
          <p:nvPr/>
        </p:nvSpPr>
        <p:spPr bwMode="white">
          <a:xfrm>
            <a:off x="8653333" y="1506707"/>
            <a:ext cx="209523" cy="21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89AE61-1EBF-6531-B2AB-95E9A846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38607"/>
            <a:ext cx="10800000" cy="216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A45AC8-A4C5-E6A5-0635-AA18382322DE}"/>
              </a:ext>
            </a:extLst>
          </p:cNvPr>
          <p:cNvSpPr/>
          <p:nvPr/>
        </p:nvSpPr>
        <p:spPr bwMode="white">
          <a:xfrm>
            <a:off x="5032915" y="4172341"/>
            <a:ext cx="219047" cy="2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2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82A7C-135E-2044-D567-320981C379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9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03ACFD-7730-EE9F-C8B6-1E3ED2A37A95}"/>
              </a:ext>
            </a:extLst>
          </p:cNvPr>
          <p:cNvSpPr/>
          <p:nvPr/>
        </p:nvSpPr>
        <p:spPr bwMode="white">
          <a:xfrm>
            <a:off x="6386666" y="1115427"/>
            <a:ext cx="228571" cy="21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D6032C-F59B-EA89-7B20-AE618D17D0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443091"/>
            <a:ext cx="10800000" cy="88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F64CE-4B38-3883-4333-0CF156ED1317}"/>
              </a:ext>
            </a:extLst>
          </p:cNvPr>
          <p:cNvSpPr/>
          <p:nvPr/>
        </p:nvSpPr>
        <p:spPr bwMode="white">
          <a:xfrm>
            <a:off x="7043428" y="2586105"/>
            <a:ext cx="257142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D6BF479-6104-903C-39E5-ACB0CF4999A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40" y="3243907"/>
            <a:ext cx="10800000" cy="138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124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A4829-EFCF-3F4E-ABB9-195AC1E1F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CDEA5-BC6C-277E-D027-4456F49B4F4D}"/>
              </a:ext>
            </a:extLst>
          </p:cNvPr>
          <p:cNvSpPr/>
          <p:nvPr/>
        </p:nvSpPr>
        <p:spPr bwMode="white">
          <a:xfrm>
            <a:off x="4281904" y="1115302"/>
            <a:ext cx="219047" cy="2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5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BF884-944E-452C-24D2-5E8BAE780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C0E7A-351E-083C-E388-EE7611A22D39}"/>
              </a:ext>
            </a:extLst>
          </p:cNvPr>
          <p:cNvSpPr/>
          <p:nvPr/>
        </p:nvSpPr>
        <p:spPr bwMode="white">
          <a:xfrm>
            <a:off x="1367619" y="1944472"/>
            <a:ext cx="4904761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3743B-15B3-7508-CD5A-B31313CF5533}"/>
              </a:ext>
            </a:extLst>
          </p:cNvPr>
          <p:cNvSpPr/>
          <p:nvPr/>
        </p:nvSpPr>
        <p:spPr bwMode="white">
          <a:xfrm>
            <a:off x="1339047" y="2812071"/>
            <a:ext cx="6504761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CD9B6-E33B-EA75-082C-9126B3A8B25E}"/>
              </a:ext>
            </a:extLst>
          </p:cNvPr>
          <p:cNvSpPr/>
          <p:nvPr/>
        </p:nvSpPr>
        <p:spPr bwMode="white">
          <a:xfrm>
            <a:off x="1348571" y="3698737"/>
            <a:ext cx="1390476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7C304-AAC5-20F0-E984-37C2572C5F38}"/>
              </a:ext>
            </a:extLst>
          </p:cNvPr>
          <p:cNvSpPr/>
          <p:nvPr/>
        </p:nvSpPr>
        <p:spPr bwMode="white">
          <a:xfrm>
            <a:off x="2767619" y="3879884"/>
            <a:ext cx="142857" cy="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4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14A68-55E7-22C1-7EDD-ADD7EB9FA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47E23-D994-2782-639C-AC32822E8000}"/>
              </a:ext>
            </a:extLst>
          </p:cNvPr>
          <p:cNvSpPr/>
          <p:nvPr/>
        </p:nvSpPr>
        <p:spPr bwMode="white">
          <a:xfrm>
            <a:off x="1367619" y="1963570"/>
            <a:ext cx="7533333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E6002B-2365-7BC1-6FFF-0D66681B51DC}"/>
              </a:ext>
            </a:extLst>
          </p:cNvPr>
          <p:cNvSpPr/>
          <p:nvPr/>
        </p:nvSpPr>
        <p:spPr bwMode="white">
          <a:xfrm>
            <a:off x="8881904" y="2135188"/>
            <a:ext cx="142858" cy="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B6925E-52D5-4277-3485-2B0F56D332CC}"/>
              </a:ext>
            </a:extLst>
          </p:cNvPr>
          <p:cNvSpPr/>
          <p:nvPr/>
        </p:nvSpPr>
        <p:spPr bwMode="white">
          <a:xfrm>
            <a:off x="9139047" y="1963570"/>
            <a:ext cx="2171428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C218AF-B1D3-C514-88AD-B0F1796F5034}"/>
              </a:ext>
            </a:extLst>
          </p:cNvPr>
          <p:cNvSpPr/>
          <p:nvPr/>
        </p:nvSpPr>
        <p:spPr bwMode="white">
          <a:xfrm>
            <a:off x="1081904" y="2402149"/>
            <a:ext cx="5352380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F85790-B5EA-9CA3-1058-145DCD28B8CC}"/>
              </a:ext>
            </a:extLst>
          </p:cNvPr>
          <p:cNvSpPr/>
          <p:nvPr/>
        </p:nvSpPr>
        <p:spPr bwMode="white">
          <a:xfrm>
            <a:off x="6415238" y="2402149"/>
            <a:ext cx="2314285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D01818-BFA7-A054-F222-F2BC513B3F93}"/>
              </a:ext>
            </a:extLst>
          </p:cNvPr>
          <p:cNvSpPr/>
          <p:nvPr/>
        </p:nvSpPr>
        <p:spPr bwMode="white">
          <a:xfrm>
            <a:off x="8853333" y="2402149"/>
            <a:ext cx="2476190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06A7CB-F2FD-EEF8-33CD-8C3B0ACF3D22}"/>
              </a:ext>
            </a:extLst>
          </p:cNvPr>
          <p:cNvSpPr/>
          <p:nvPr/>
        </p:nvSpPr>
        <p:spPr bwMode="white">
          <a:xfrm>
            <a:off x="1062857" y="2840728"/>
            <a:ext cx="10200000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F4560D-8172-080F-661A-DB423604089B}"/>
              </a:ext>
            </a:extLst>
          </p:cNvPr>
          <p:cNvSpPr/>
          <p:nvPr/>
        </p:nvSpPr>
        <p:spPr bwMode="white">
          <a:xfrm>
            <a:off x="1072380" y="3269773"/>
            <a:ext cx="2114285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3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1F817-CC07-081C-1EC7-A5573D95A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29C14-E62C-A952-423E-106687D11CE2}"/>
              </a:ext>
            </a:extLst>
          </p:cNvPr>
          <p:cNvSpPr/>
          <p:nvPr/>
        </p:nvSpPr>
        <p:spPr bwMode="white">
          <a:xfrm>
            <a:off x="10700952" y="2831909"/>
            <a:ext cx="228572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7F6AD-E0C6-2E16-1767-E2DA30FE83BF}"/>
              </a:ext>
            </a:extLst>
          </p:cNvPr>
          <p:cNvSpPr/>
          <p:nvPr/>
        </p:nvSpPr>
        <p:spPr bwMode="white">
          <a:xfrm>
            <a:off x="10710476" y="3261118"/>
            <a:ext cx="219047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FE84A-4E29-23A4-E69D-CB05877955E5}"/>
              </a:ext>
            </a:extLst>
          </p:cNvPr>
          <p:cNvSpPr/>
          <p:nvPr/>
        </p:nvSpPr>
        <p:spPr bwMode="white">
          <a:xfrm>
            <a:off x="10720000" y="3709404"/>
            <a:ext cx="209523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97BABB-57D3-0199-8650-8DFA9D20AE1A}"/>
              </a:ext>
            </a:extLst>
          </p:cNvPr>
          <p:cNvSpPr/>
          <p:nvPr/>
        </p:nvSpPr>
        <p:spPr bwMode="white">
          <a:xfrm>
            <a:off x="10681904" y="4148152"/>
            <a:ext cx="247619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A28F54-1B88-1F40-4A17-3A28012EA2BE}"/>
              </a:ext>
            </a:extLst>
          </p:cNvPr>
          <p:cNvSpPr/>
          <p:nvPr/>
        </p:nvSpPr>
        <p:spPr bwMode="white">
          <a:xfrm>
            <a:off x="4720000" y="4567824"/>
            <a:ext cx="876190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4BA4A7-5823-A046-4B31-C36AC5818923}"/>
              </a:ext>
            </a:extLst>
          </p:cNvPr>
          <p:cNvSpPr/>
          <p:nvPr/>
        </p:nvSpPr>
        <p:spPr bwMode="white">
          <a:xfrm>
            <a:off x="6262857" y="4558286"/>
            <a:ext cx="58095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86558F-879C-88B7-A5A0-8B1F34F20962}"/>
              </a:ext>
            </a:extLst>
          </p:cNvPr>
          <p:cNvSpPr/>
          <p:nvPr/>
        </p:nvSpPr>
        <p:spPr bwMode="white">
          <a:xfrm>
            <a:off x="7539047" y="4567824"/>
            <a:ext cx="866666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F6E6FD-032E-74E4-6706-BDACCB6B29CA}"/>
              </a:ext>
            </a:extLst>
          </p:cNvPr>
          <p:cNvSpPr/>
          <p:nvPr/>
        </p:nvSpPr>
        <p:spPr bwMode="white">
          <a:xfrm>
            <a:off x="9100952" y="4567824"/>
            <a:ext cx="828571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76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