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0" d="100"/>
          <a:sy n="70" d="100"/>
        </p:scale>
        <p:origin x="808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66B730-4332-D6A4-8B5D-2A8EFA13EA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7848" y="2924944"/>
            <a:ext cx="10800000" cy="7587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61347F-AAB5-15B9-EE88-E75F009466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77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F679DA-FC8F-43BE-8453-2F3B74E8A9D0}"/>
              </a:ext>
            </a:extLst>
          </p:cNvPr>
          <p:cNvSpPr/>
          <p:nvPr/>
        </p:nvSpPr>
        <p:spPr bwMode="white">
          <a:xfrm>
            <a:off x="4891428" y="1124472"/>
            <a:ext cx="209523" cy="181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7042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AC2A22-74DA-BA3D-ADD7-DA2BAC53591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93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9277F2-85F4-517D-289E-BAF7F9689053}"/>
              </a:ext>
            </a:extLst>
          </p:cNvPr>
          <p:cNvSpPr/>
          <p:nvPr/>
        </p:nvSpPr>
        <p:spPr bwMode="white">
          <a:xfrm>
            <a:off x="2205714" y="1611420"/>
            <a:ext cx="171428" cy="209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6B812DE-C3F4-4C2A-CBE1-275AEB1B828F}"/>
              </a:ext>
            </a:extLst>
          </p:cNvPr>
          <p:cNvSpPr/>
          <p:nvPr/>
        </p:nvSpPr>
        <p:spPr bwMode="white">
          <a:xfrm>
            <a:off x="2891428" y="1611420"/>
            <a:ext cx="285714" cy="209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08844C0-6A08-4F4D-2DD5-C3147FD7C4A0}"/>
              </a:ext>
            </a:extLst>
          </p:cNvPr>
          <p:cNvSpPr/>
          <p:nvPr/>
        </p:nvSpPr>
        <p:spPr bwMode="white">
          <a:xfrm>
            <a:off x="5120000" y="1620964"/>
            <a:ext cx="276190" cy="181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FF6BC32-AA13-597C-90E1-92A8ECC2E71E}"/>
              </a:ext>
            </a:extLst>
          </p:cNvPr>
          <p:cNvSpPr/>
          <p:nvPr/>
        </p:nvSpPr>
        <p:spPr bwMode="white">
          <a:xfrm>
            <a:off x="5843809" y="1611420"/>
            <a:ext cx="285714" cy="200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AC221AE-8D46-EAAC-FE6A-382A81705617}"/>
              </a:ext>
            </a:extLst>
          </p:cNvPr>
          <p:cNvSpPr/>
          <p:nvPr/>
        </p:nvSpPr>
        <p:spPr bwMode="white">
          <a:xfrm>
            <a:off x="7567619" y="1611420"/>
            <a:ext cx="295237" cy="200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98382C3-D0C1-BC33-0943-70B085645757}"/>
              </a:ext>
            </a:extLst>
          </p:cNvPr>
          <p:cNvSpPr/>
          <p:nvPr/>
        </p:nvSpPr>
        <p:spPr bwMode="white">
          <a:xfrm>
            <a:off x="8320000" y="1611420"/>
            <a:ext cx="257142" cy="219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E93826E-5A4F-05DF-E768-6AEE540BBD23}"/>
              </a:ext>
            </a:extLst>
          </p:cNvPr>
          <p:cNvSpPr/>
          <p:nvPr/>
        </p:nvSpPr>
        <p:spPr bwMode="white">
          <a:xfrm>
            <a:off x="1900952" y="2040882"/>
            <a:ext cx="295238" cy="219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49F41A3-BE09-ADAD-4793-22218216280C}"/>
              </a:ext>
            </a:extLst>
          </p:cNvPr>
          <p:cNvSpPr/>
          <p:nvPr/>
        </p:nvSpPr>
        <p:spPr bwMode="white">
          <a:xfrm>
            <a:off x="2881904" y="2040882"/>
            <a:ext cx="295238" cy="219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5178C32-AAD1-EE26-9244-5F7AF3B3D8E3}"/>
              </a:ext>
            </a:extLst>
          </p:cNvPr>
          <p:cNvSpPr/>
          <p:nvPr/>
        </p:nvSpPr>
        <p:spPr bwMode="white">
          <a:xfrm>
            <a:off x="4615238" y="2040882"/>
            <a:ext cx="257142" cy="229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6ADC923-7985-58CE-5FAE-23FE3B20C320}"/>
              </a:ext>
            </a:extLst>
          </p:cNvPr>
          <p:cNvSpPr/>
          <p:nvPr/>
        </p:nvSpPr>
        <p:spPr bwMode="white">
          <a:xfrm>
            <a:off x="5358095" y="2040882"/>
            <a:ext cx="257142" cy="209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29BFCB1-A02C-7209-4E17-2AF56056454E}"/>
              </a:ext>
            </a:extLst>
          </p:cNvPr>
          <p:cNvSpPr/>
          <p:nvPr/>
        </p:nvSpPr>
        <p:spPr bwMode="white">
          <a:xfrm>
            <a:off x="7805714" y="2050426"/>
            <a:ext cx="295238" cy="200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9C7DCDD-8653-7781-B2B7-1BEA25D5EB43}"/>
              </a:ext>
            </a:extLst>
          </p:cNvPr>
          <p:cNvSpPr/>
          <p:nvPr/>
        </p:nvSpPr>
        <p:spPr bwMode="white">
          <a:xfrm>
            <a:off x="8577142" y="2050426"/>
            <a:ext cx="257142" cy="200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204B5A3-3845-EF2E-3FE6-789FABB47E3C}"/>
              </a:ext>
            </a:extLst>
          </p:cNvPr>
          <p:cNvSpPr/>
          <p:nvPr/>
        </p:nvSpPr>
        <p:spPr bwMode="white">
          <a:xfrm>
            <a:off x="6443809" y="2460800"/>
            <a:ext cx="304761" cy="238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B5AEB12-322C-203B-590B-0555389B935E}"/>
              </a:ext>
            </a:extLst>
          </p:cNvPr>
          <p:cNvSpPr/>
          <p:nvPr/>
        </p:nvSpPr>
        <p:spPr bwMode="white">
          <a:xfrm>
            <a:off x="1500952" y="2909349"/>
            <a:ext cx="228571" cy="190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7856BEC-2707-8C42-AACF-4F8594A01572}"/>
              </a:ext>
            </a:extLst>
          </p:cNvPr>
          <p:cNvSpPr/>
          <p:nvPr/>
        </p:nvSpPr>
        <p:spPr bwMode="white">
          <a:xfrm>
            <a:off x="4081904" y="3319724"/>
            <a:ext cx="790476" cy="248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814A23A8-2748-6D1A-66C8-366169A50589}"/>
              </a:ext>
            </a:extLst>
          </p:cNvPr>
          <p:cNvSpPr/>
          <p:nvPr/>
        </p:nvSpPr>
        <p:spPr bwMode="white">
          <a:xfrm>
            <a:off x="8177142" y="3329267"/>
            <a:ext cx="990476" cy="229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8F7C1395-5B19-A8C3-F534-BF18FAB98C30}"/>
              </a:ext>
            </a:extLst>
          </p:cNvPr>
          <p:cNvSpPr/>
          <p:nvPr/>
        </p:nvSpPr>
        <p:spPr bwMode="white">
          <a:xfrm>
            <a:off x="4700952" y="3749185"/>
            <a:ext cx="295238" cy="248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9195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CD973B-C039-DFB7-EB93-4C38ED0C77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57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4EB6D7-0372-7B27-CF90-ABF5D6FED426}"/>
              </a:ext>
            </a:extLst>
          </p:cNvPr>
          <p:cNvSpPr/>
          <p:nvPr/>
        </p:nvSpPr>
        <p:spPr bwMode="white">
          <a:xfrm>
            <a:off x="5624761" y="1134252"/>
            <a:ext cx="209523" cy="190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2636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9E5D98-6A21-6188-0158-9AC20A98F3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0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E97F6E-E0FD-D678-8665-64CF9E01BEA9}"/>
              </a:ext>
            </a:extLst>
          </p:cNvPr>
          <p:cNvSpPr/>
          <p:nvPr/>
        </p:nvSpPr>
        <p:spPr bwMode="white">
          <a:xfrm>
            <a:off x="5634285" y="1686576"/>
            <a:ext cx="1057142" cy="257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07E5D1-206A-B3D4-8A81-4F62A1BB2DD2}"/>
              </a:ext>
            </a:extLst>
          </p:cNvPr>
          <p:cNvSpPr/>
          <p:nvPr/>
        </p:nvSpPr>
        <p:spPr bwMode="white">
          <a:xfrm>
            <a:off x="8815238" y="1686576"/>
            <a:ext cx="1028571" cy="257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EB76807-9FA5-B57F-340E-EBF20098EB58}"/>
              </a:ext>
            </a:extLst>
          </p:cNvPr>
          <p:cNvSpPr/>
          <p:nvPr/>
        </p:nvSpPr>
        <p:spPr bwMode="white">
          <a:xfrm>
            <a:off x="4367808" y="2915649"/>
            <a:ext cx="2880320" cy="1305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AA86DF8-6720-176B-C58E-E0D3FE8C057F}"/>
              </a:ext>
            </a:extLst>
          </p:cNvPr>
          <p:cNvSpPr/>
          <p:nvPr/>
        </p:nvSpPr>
        <p:spPr bwMode="white">
          <a:xfrm>
            <a:off x="7630156" y="2963287"/>
            <a:ext cx="2880320" cy="1257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717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2B775F-CEFD-39E9-BCBF-D7A8900C67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6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F49119-48A1-186C-41F7-FD9821355E37}"/>
              </a:ext>
            </a:extLst>
          </p:cNvPr>
          <p:cNvSpPr/>
          <p:nvPr/>
        </p:nvSpPr>
        <p:spPr bwMode="white">
          <a:xfrm>
            <a:off x="6805714" y="3248407"/>
            <a:ext cx="761904" cy="219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3FA3382-6FAB-CBD9-98FE-529E463F880B}"/>
              </a:ext>
            </a:extLst>
          </p:cNvPr>
          <p:cNvSpPr/>
          <p:nvPr/>
        </p:nvSpPr>
        <p:spPr bwMode="white">
          <a:xfrm>
            <a:off x="9872380" y="3238882"/>
            <a:ext cx="542857" cy="228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CD09A9F-3FC4-72CB-576A-7B81FA06179D}"/>
              </a:ext>
            </a:extLst>
          </p:cNvPr>
          <p:cNvSpPr/>
          <p:nvPr/>
        </p:nvSpPr>
        <p:spPr bwMode="white">
          <a:xfrm>
            <a:off x="3348571" y="3667494"/>
            <a:ext cx="285714" cy="228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29BD710-CC67-9B14-751C-D9A2001D649A}"/>
              </a:ext>
            </a:extLst>
          </p:cNvPr>
          <p:cNvSpPr/>
          <p:nvPr/>
        </p:nvSpPr>
        <p:spPr bwMode="white">
          <a:xfrm>
            <a:off x="4281904" y="3677019"/>
            <a:ext cx="295238" cy="200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331631B-DBA2-0AC7-689A-5F0D292334AE}"/>
              </a:ext>
            </a:extLst>
          </p:cNvPr>
          <p:cNvSpPr/>
          <p:nvPr/>
        </p:nvSpPr>
        <p:spPr bwMode="white">
          <a:xfrm>
            <a:off x="5224761" y="3677019"/>
            <a:ext cx="285714" cy="200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19B81D0-2C94-CCD7-7563-E59F172FF162}"/>
              </a:ext>
            </a:extLst>
          </p:cNvPr>
          <p:cNvSpPr/>
          <p:nvPr/>
        </p:nvSpPr>
        <p:spPr bwMode="white">
          <a:xfrm>
            <a:off x="8681904" y="3667494"/>
            <a:ext cx="942857" cy="228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C7204BD-D842-D31F-A784-FACD29802BCB}"/>
              </a:ext>
            </a:extLst>
          </p:cNvPr>
          <p:cNvSpPr/>
          <p:nvPr/>
        </p:nvSpPr>
        <p:spPr bwMode="white">
          <a:xfrm>
            <a:off x="4472380" y="4096107"/>
            <a:ext cx="733333" cy="238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6D25C96-DCA3-79B2-5109-16CFACF15E75}"/>
              </a:ext>
            </a:extLst>
          </p:cNvPr>
          <p:cNvSpPr/>
          <p:nvPr/>
        </p:nvSpPr>
        <p:spPr bwMode="white">
          <a:xfrm>
            <a:off x="9310476" y="4096107"/>
            <a:ext cx="1228571" cy="238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7540ED0-4708-9780-8DDD-E043B06B0488}"/>
              </a:ext>
            </a:extLst>
          </p:cNvPr>
          <p:cNvSpPr/>
          <p:nvPr/>
        </p:nvSpPr>
        <p:spPr bwMode="white">
          <a:xfrm>
            <a:off x="1281904" y="4524719"/>
            <a:ext cx="1209523" cy="238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0872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浩 徐</cp:lastModifiedBy>
  <cp:revision>62</cp:revision>
  <dcterms:created xsi:type="dcterms:W3CDTF">2015-09-16T06:44:00Z</dcterms:created>
  <dcterms:modified xsi:type="dcterms:W3CDTF">2023-12-29T12:38:31Z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