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7DA9C-6440-9733-BC1B-30564B9D72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212976"/>
            <a:ext cx="10800000" cy="73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95193-41E0-A7EB-8A81-F84983CE4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F0CAB-8B74-B260-BD01-5BC2E933C4EF}"/>
              </a:ext>
            </a:extLst>
          </p:cNvPr>
          <p:cNvSpPr/>
          <p:nvPr/>
        </p:nvSpPr>
        <p:spPr bwMode="white">
          <a:xfrm>
            <a:off x="5396190" y="1125080"/>
            <a:ext cx="190476" cy="18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6D7416-6FE4-CCEA-457B-5A65E44F4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6" y="2445396"/>
            <a:ext cx="10800000" cy="271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A0C64-0760-A699-9F13-8346A496ED41}"/>
              </a:ext>
            </a:extLst>
          </p:cNvPr>
          <p:cNvSpPr/>
          <p:nvPr/>
        </p:nvSpPr>
        <p:spPr bwMode="white">
          <a:xfrm>
            <a:off x="2196746" y="3084974"/>
            <a:ext cx="285714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1E2CB-A48F-00F0-F788-B30C9DB542BB}"/>
              </a:ext>
            </a:extLst>
          </p:cNvPr>
          <p:cNvSpPr/>
          <p:nvPr/>
        </p:nvSpPr>
        <p:spPr bwMode="white">
          <a:xfrm>
            <a:off x="4158651" y="3094520"/>
            <a:ext cx="285714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ED223F-0F9F-0196-DAAC-65ECD3FAE5A6}"/>
              </a:ext>
            </a:extLst>
          </p:cNvPr>
          <p:cNvSpPr/>
          <p:nvPr/>
        </p:nvSpPr>
        <p:spPr bwMode="white">
          <a:xfrm>
            <a:off x="6872937" y="3084974"/>
            <a:ext cx="285715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33236-B6E2-E2FB-AB5D-1D6E92F7EEF7}"/>
              </a:ext>
            </a:extLst>
          </p:cNvPr>
          <p:cNvSpPr/>
          <p:nvPr/>
        </p:nvSpPr>
        <p:spPr bwMode="white">
          <a:xfrm>
            <a:off x="1453889" y="3514542"/>
            <a:ext cx="295238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78A0AE-D378-3474-FAF3-FCEBD54744A5}"/>
              </a:ext>
            </a:extLst>
          </p:cNvPr>
          <p:cNvSpPr/>
          <p:nvPr/>
        </p:nvSpPr>
        <p:spPr bwMode="white">
          <a:xfrm>
            <a:off x="4920556" y="3504996"/>
            <a:ext cx="276190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171C25-4744-728C-C42F-A2BBBF3E9BF0}"/>
              </a:ext>
            </a:extLst>
          </p:cNvPr>
          <p:cNvSpPr/>
          <p:nvPr/>
        </p:nvSpPr>
        <p:spPr bwMode="white">
          <a:xfrm>
            <a:off x="7615794" y="3524088"/>
            <a:ext cx="295238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F32835-95F8-19B7-D58C-D44058ACF0D7}"/>
              </a:ext>
            </a:extLst>
          </p:cNvPr>
          <p:cNvSpPr/>
          <p:nvPr/>
        </p:nvSpPr>
        <p:spPr bwMode="white">
          <a:xfrm>
            <a:off x="4387223" y="3944110"/>
            <a:ext cx="1019047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794D9D-D36E-39ED-1758-9B8F141B3341}"/>
              </a:ext>
            </a:extLst>
          </p:cNvPr>
          <p:cNvSpPr/>
          <p:nvPr/>
        </p:nvSpPr>
        <p:spPr bwMode="white">
          <a:xfrm>
            <a:off x="3301508" y="4373678"/>
            <a:ext cx="1009523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8004F7-6EAC-D6F9-6343-63C4321F0245}"/>
              </a:ext>
            </a:extLst>
          </p:cNvPr>
          <p:cNvSpPr/>
          <p:nvPr/>
        </p:nvSpPr>
        <p:spPr bwMode="white">
          <a:xfrm>
            <a:off x="5977699" y="4803246"/>
            <a:ext cx="1000000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17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23088-C7CE-BEFC-6947-2256631130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E60FA-C553-2260-9758-E4C2803D0864}"/>
              </a:ext>
            </a:extLst>
          </p:cNvPr>
          <p:cNvSpPr/>
          <p:nvPr/>
        </p:nvSpPr>
        <p:spPr bwMode="white">
          <a:xfrm>
            <a:off x="4243809" y="1639424"/>
            <a:ext cx="2238095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424CB-E5D0-1348-876F-77CBDE6DBDD4}"/>
              </a:ext>
            </a:extLst>
          </p:cNvPr>
          <p:cNvSpPr/>
          <p:nvPr/>
        </p:nvSpPr>
        <p:spPr bwMode="white">
          <a:xfrm>
            <a:off x="3615238" y="2287779"/>
            <a:ext cx="1009523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5B1CC1-238E-87D3-B1D5-91D844D508C7}"/>
              </a:ext>
            </a:extLst>
          </p:cNvPr>
          <p:cNvSpPr/>
          <p:nvPr/>
        </p:nvSpPr>
        <p:spPr bwMode="white">
          <a:xfrm>
            <a:off x="7062857" y="2287779"/>
            <a:ext cx="1028572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830895-F5FC-D096-5ED1-ED7E9E4DAD24}"/>
              </a:ext>
            </a:extLst>
          </p:cNvPr>
          <p:cNvSpPr/>
          <p:nvPr/>
        </p:nvSpPr>
        <p:spPr bwMode="white">
          <a:xfrm>
            <a:off x="3767619" y="2926600"/>
            <a:ext cx="4552380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29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4CFF0-DDFA-6559-BCF3-405224D427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9BDCEB-6B94-25DE-3AF4-7F8C54D14DB1}"/>
              </a:ext>
            </a:extLst>
          </p:cNvPr>
          <p:cNvSpPr/>
          <p:nvPr/>
        </p:nvSpPr>
        <p:spPr bwMode="white">
          <a:xfrm>
            <a:off x="10081904" y="2749939"/>
            <a:ext cx="828571" cy="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7189B-3319-58BA-07F2-894DD46EBEB5}"/>
              </a:ext>
            </a:extLst>
          </p:cNvPr>
          <p:cNvSpPr/>
          <p:nvPr/>
        </p:nvSpPr>
        <p:spPr bwMode="white">
          <a:xfrm>
            <a:off x="681904" y="3180086"/>
            <a:ext cx="7457142" cy="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9D3E96-918E-6ABB-DC38-8DCACF3EBD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4456"/>
            <a:ext cx="10800000" cy="2523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D8CADD-A286-565E-0553-FF294918D8F4}"/>
              </a:ext>
            </a:extLst>
          </p:cNvPr>
          <p:cNvSpPr/>
          <p:nvPr/>
        </p:nvSpPr>
        <p:spPr bwMode="white">
          <a:xfrm>
            <a:off x="4167619" y="3520031"/>
            <a:ext cx="380952" cy="1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CCE0A-C9A1-4850-6BB9-DAF9E83026A6}"/>
              </a:ext>
            </a:extLst>
          </p:cNvPr>
          <p:cNvSpPr/>
          <p:nvPr/>
        </p:nvSpPr>
        <p:spPr bwMode="white">
          <a:xfrm>
            <a:off x="3758095" y="5249947"/>
            <a:ext cx="228571" cy="1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0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8DA96-1F99-CE10-653D-720A60496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D5494-5A21-DCB1-C1DF-98E17E13AA14}"/>
              </a:ext>
            </a:extLst>
          </p:cNvPr>
          <p:cNvSpPr/>
          <p:nvPr/>
        </p:nvSpPr>
        <p:spPr bwMode="white">
          <a:xfrm>
            <a:off x="3015238" y="1543457"/>
            <a:ext cx="1228571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CD349-6CE4-37D5-330E-F65BBAFF7FC6}"/>
              </a:ext>
            </a:extLst>
          </p:cNvPr>
          <p:cNvSpPr/>
          <p:nvPr/>
        </p:nvSpPr>
        <p:spPr bwMode="white">
          <a:xfrm>
            <a:off x="6605714" y="1543457"/>
            <a:ext cx="4295238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CFEA66-3E2A-DBC4-0FB9-8425E560E9E3}"/>
              </a:ext>
            </a:extLst>
          </p:cNvPr>
          <p:cNvSpPr/>
          <p:nvPr/>
        </p:nvSpPr>
        <p:spPr bwMode="white">
          <a:xfrm>
            <a:off x="1024761" y="1972051"/>
            <a:ext cx="771428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C74587-999D-C230-A657-EA36DE4DA07A}"/>
              </a:ext>
            </a:extLst>
          </p:cNvPr>
          <p:cNvSpPr/>
          <p:nvPr/>
        </p:nvSpPr>
        <p:spPr bwMode="white">
          <a:xfrm>
            <a:off x="6672380" y="3257830"/>
            <a:ext cx="4228572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51F775-9534-5BEE-5022-F4C2A676E892}"/>
              </a:ext>
            </a:extLst>
          </p:cNvPr>
          <p:cNvSpPr/>
          <p:nvPr/>
        </p:nvSpPr>
        <p:spPr bwMode="white">
          <a:xfrm>
            <a:off x="1015238" y="3695948"/>
            <a:ext cx="175238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83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