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3D990-56A7-DED1-E3FD-2E4490F206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780928"/>
            <a:ext cx="10800000" cy="721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E03B9-469B-A963-BD8D-D1695A41A3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BB6253-B512-151F-232E-67D902658B03}"/>
              </a:ext>
            </a:extLst>
          </p:cNvPr>
          <p:cNvSpPr/>
          <p:nvPr/>
        </p:nvSpPr>
        <p:spPr bwMode="white">
          <a:xfrm>
            <a:off x="4796190" y="2508178"/>
            <a:ext cx="961904" cy="2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0AD02F-C8C0-28F2-DE4F-DCABAE04FA5E}"/>
              </a:ext>
            </a:extLst>
          </p:cNvPr>
          <p:cNvSpPr/>
          <p:nvPr/>
        </p:nvSpPr>
        <p:spPr bwMode="white">
          <a:xfrm>
            <a:off x="2767619" y="3233331"/>
            <a:ext cx="742857" cy="2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15A24A-BB49-05DB-9669-EC8BC6D51E5F}"/>
              </a:ext>
            </a:extLst>
          </p:cNvPr>
          <p:cNvSpPr/>
          <p:nvPr/>
        </p:nvSpPr>
        <p:spPr bwMode="white">
          <a:xfrm>
            <a:off x="4796190" y="3233331"/>
            <a:ext cx="961904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76E4D2-E9B2-54E0-224F-16B36926EE61}"/>
              </a:ext>
            </a:extLst>
          </p:cNvPr>
          <p:cNvSpPr/>
          <p:nvPr/>
        </p:nvSpPr>
        <p:spPr bwMode="white">
          <a:xfrm>
            <a:off x="7453333" y="3958484"/>
            <a:ext cx="990476" cy="2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29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FB512-7C47-4C9A-A461-A996504911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100C2E-A64C-DF7B-F694-0FFD1E995F01}"/>
              </a:ext>
            </a:extLst>
          </p:cNvPr>
          <p:cNvSpPr/>
          <p:nvPr/>
        </p:nvSpPr>
        <p:spPr bwMode="white">
          <a:xfrm>
            <a:off x="2367619" y="1067290"/>
            <a:ext cx="990476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9F893B-4473-CB44-B750-E06128F9E091}"/>
              </a:ext>
            </a:extLst>
          </p:cNvPr>
          <p:cNvSpPr/>
          <p:nvPr/>
        </p:nvSpPr>
        <p:spPr bwMode="white">
          <a:xfrm>
            <a:off x="8662857" y="1067290"/>
            <a:ext cx="2238095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544257-DE81-5D12-B763-004437F1F1EF}"/>
              </a:ext>
            </a:extLst>
          </p:cNvPr>
          <p:cNvSpPr/>
          <p:nvPr/>
        </p:nvSpPr>
        <p:spPr bwMode="white">
          <a:xfrm>
            <a:off x="1024761" y="1591387"/>
            <a:ext cx="257142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90CC0F-8208-DF3C-35AB-373384C76ADD}"/>
              </a:ext>
            </a:extLst>
          </p:cNvPr>
          <p:cNvSpPr/>
          <p:nvPr/>
        </p:nvSpPr>
        <p:spPr bwMode="white">
          <a:xfrm>
            <a:off x="7748571" y="2086897"/>
            <a:ext cx="523809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8541A1-F089-89C7-C34E-2F4D244B6145}"/>
              </a:ext>
            </a:extLst>
          </p:cNvPr>
          <p:cNvSpPr/>
          <p:nvPr/>
        </p:nvSpPr>
        <p:spPr bwMode="white">
          <a:xfrm>
            <a:off x="8872380" y="2086897"/>
            <a:ext cx="533333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12B30F-5407-9560-5C43-BAA9A01CD968}"/>
              </a:ext>
            </a:extLst>
          </p:cNvPr>
          <p:cNvSpPr/>
          <p:nvPr/>
        </p:nvSpPr>
        <p:spPr bwMode="white">
          <a:xfrm>
            <a:off x="9986666" y="2096426"/>
            <a:ext cx="533333" cy="2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3D6B5B-A94A-C8F3-A6AD-BF48F2CA94A6}"/>
              </a:ext>
            </a:extLst>
          </p:cNvPr>
          <p:cNvSpPr/>
          <p:nvPr/>
        </p:nvSpPr>
        <p:spPr bwMode="white">
          <a:xfrm>
            <a:off x="1272380" y="2610994"/>
            <a:ext cx="504761" cy="1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08ABCE-8B5B-9372-06C2-9C08B1E2758A}"/>
              </a:ext>
            </a:extLst>
          </p:cNvPr>
          <p:cNvSpPr/>
          <p:nvPr/>
        </p:nvSpPr>
        <p:spPr bwMode="white">
          <a:xfrm>
            <a:off x="4729523" y="3106503"/>
            <a:ext cx="514285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99662F-B5DA-6E37-AB3F-07C0057AAAC8}"/>
              </a:ext>
            </a:extLst>
          </p:cNvPr>
          <p:cNvSpPr/>
          <p:nvPr/>
        </p:nvSpPr>
        <p:spPr bwMode="white">
          <a:xfrm>
            <a:off x="2881904" y="3611542"/>
            <a:ext cx="514285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D8B806-E262-BCF4-73EB-DE63008E0269}"/>
              </a:ext>
            </a:extLst>
          </p:cNvPr>
          <p:cNvSpPr/>
          <p:nvPr/>
        </p:nvSpPr>
        <p:spPr bwMode="white">
          <a:xfrm>
            <a:off x="4120000" y="3621071"/>
            <a:ext cx="533333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BE818D-787E-E10A-9EFC-D86A5E373791}"/>
              </a:ext>
            </a:extLst>
          </p:cNvPr>
          <p:cNvSpPr/>
          <p:nvPr/>
        </p:nvSpPr>
        <p:spPr bwMode="white">
          <a:xfrm>
            <a:off x="5662857" y="3611542"/>
            <a:ext cx="514285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27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07D79-349F-A8A2-EBC5-5F97477EEC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33C4DB-3AD7-0D5F-AB7D-90F26E9F0902}"/>
              </a:ext>
            </a:extLst>
          </p:cNvPr>
          <p:cNvSpPr/>
          <p:nvPr/>
        </p:nvSpPr>
        <p:spPr bwMode="white">
          <a:xfrm>
            <a:off x="7643809" y="2508638"/>
            <a:ext cx="514285" cy="21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F006FA-08B2-3AED-13A0-99395F16C685}"/>
              </a:ext>
            </a:extLst>
          </p:cNvPr>
          <p:cNvSpPr/>
          <p:nvPr/>
        </p:nvSpPr>
        <p:spPr bwMode="white">
          <a:xfrm>
            <a:off x="7672380" y="2976311"/>
            <a:ext cx="476190" cy="2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3BB204-BA01-7609-2277-326057CBBAA9}"/>
              </a:ext>
            </a:extLst>
          </p:cNvPr>
          <p:cNvSpPr/>
          <p:nvPr/>
        </p:nvSpPr>
        <p:spPr bwMode="white">
          <a:xfrm>
            <a:off x="4767619" y="4360240"/>
            <a:ext cx="504761" cy="2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23AB3F-083E-A030-2D45-22E7AD0CFB3C}"/>
              </a:ext>
            </a:extLst>
          </p:cNvPr>
          <p:cNvSpPr/>
          <p:nvPr/>
        </p:nvSpPr>
        <p:spPr bwMode="white">
          <a:xfrm>
            <a:off x="6396190" y="4379328"/>
            <a:ext cx="523809" cy="20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52C9AD-2351-CA95-0462-CF24528F985E}"/>
              </a:ext>
            </a:extLst>
          </p:cNvPr>
          <p:cNvSpPr/>
          <p:nvPr/>
        </p:nvSpPr>
        <p:spPr bwMode="white">
          <a:xfrm>
            <a:off x="8072380" y="4369784"/>
            <a:ext cx="371428" cy="21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FB9E9F-2AD4-1890-6745-28F9FDE22800}"/>
              </a:ext>
            </a:extLst>
          </p:cNvPr>
          <p:cNvSpPr/>
          <p:nvPr/>
        </p:nvSpPr>
        <p:spPr bwMode="white">
          <a:xfrm>
            <a:off x="9739047" y="4369784"/>
            <a:ext cx="523809" cy="21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F223AF-B64F-AAC8-2C1E-1577532026DF}"/>
              </a:ext>
            </a:extLst>
          </p:cNvPr>
          <p:cNvSpPr/>
          <p:nvPr/>
        </p:nvSpPr>
        <p:spPr bwMode="white">
          <a:xfrm>
            <a:off x="4053333" y="4684747"/>
            <a:ext cx="990476" cy="2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3EC152-E616-2227-3DF1-E3943F0FCE60}"/>
              </a:ext>
            </a:extLst>
          </p:cNvPr>
          <p:cNvSpPr/>
          <p:nvPr/>
        </p:nvSpPr>
        <p:spPr bwMode="white">
          <a:xfrm>
            <a:off x="5691428" y="4694291"/>
            <a:ext cx="523809" cy="20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E9DD99-BCBD-5F32-50C7-5414BDBAFF57}"/>
              </a:ext>
            </a:extLst>
          </p:cNvPr>
          <p:cNvSpPr/>
          <p:nvPr/>
        </p:nvSpPr>
        <p:spPr bwMode="white">
          <a:xfrm>
            <a:off x="7358095" y="4694291"/>
            <a:ext cx="285714" cy="2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6CF38F-9817-9CDE-B979-0256770AEDB9}"/>
              </a:ext>
            </a:extLst>
          </p:cNvPr>
          <p:cNvSpPr/>
          <p:nvPr/>
        </p:nvSpPr>
        <p:spPr bwMode="white">
          <a:xfrm>
            <a:off x="9024761" y="4684747"/>
            <a:ext cx="761904" cy="21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48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9A614-DEE8-8CE5-5A11-3C9F30D70E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E1CE4F-9847-BD3C-CCF8-6875D0E4563C}"/>
              </a:ext>
            </a:extLst>
          </p:cNvPr>
          <p:cNvSpPr/>
          <p:nvPr/>
        </p:nvSpPr>
        <p:spPr bwMode="white">
          <a:xfrm>
            <a:off x="1272380" y="1602711"/>
            <a:ext cx="9619047" cy="24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5DF653-C91A-BAA3-02B9-217BB70F40A7}"/>
              </a:ext>
            </a:extLst>
          </p:cNvPr>
          <p:cNvSpPr/>
          <p:nvPr/>
        </p:nvSpPr>
        <p:spPr bwMode="white">
          <a:xfrm>
            <a:off x="1005714" y="2118747"/>
            <a:ext cx="9885713" cy="23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A4A72B-A8AA-3179-1678-54FD62F1B9CA}"/>
              </a:ext>
            </a:extLst>
          </p:cNvPr>
          <p:cNvSpPr/>
          <p:nvPr/>
        </p:nvSpPr>
        <p:spPr bwMode="white">
          <a:xfrm>
            <a:off x="1024761" y="2634784"/>
            <a:ext cx="4323809" cy="22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57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3EBC3-7431-1A4D-CEEA-D03BE04D60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9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D4025A-5168-863B-5D70-B6756CF2EEE2}"/>
              </a:ext>
            </a:extLst>
          </p:cNvPr>
          <p:cNvSpPr/>
          <p:nvPr/>
        </p:nvSpPr>
        <p:spPr bwMode="white">
          <a:xfrm>
            <a:off x="2015238" y="1678503"/>
            <a:ext cx="771428" cy="22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E74904-1A0F-FCB2-0B81-C2D4F9FC4DBA}"/>
              </a:ext>
            </a:extLst>
          </p:cNvPr>
          <p:cNvSpPr/>
          <p:nvPr/>
        </p:nvSpPr>
        <p:spPr bwMode="white">
          <a:xfrm>
            <a:off x="2015238" y="2194060"/>
            <a:ext cx="1276190" cy="21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86EDBF-3C60-5D74-A927-13D45820D1FB}"/>
              </a:ext>
            </a:extLst>
          </p:cNvPr>
          <p:cNvSpPr/>
          <p:nvPr/>
        </p:nvSpPr>
        <p:spPr bwMode="white">
          <a:xfrm>
            <a:off x="2024761" y="2700070"/>
            <a:ext cx="1257142" cy="21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02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039F6-78A4-EEEE-0817-A265CE6B89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5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C97BC7-C047-3F9A-304C-45D0F7C7DEB7}"/>
              </a:ext>
            </a:extLst>
          </p:cNvPr>
          <p:cNvSpPr/>
          <p:nvPr/>
        </p:nvSpPr>
        <p:spPr bwMode="white">
          <a:xfrm>
            <a:off x="1281904" y="3677461"/>
            <a:ext cx="533333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3138C9-9263-9384-00B9-E3BD1A51DDC0}"/>
              </a:ext>
            </a:extLst>
          </p:cNvPr>
          <p:cNvSpPr/>
          <p:nvPr/>
        </p:nvSpPr>
        <p:spPr bwMode="white">
          <a:xfrm>
            <a:off x="2272380" y="3658409"/>
            <a:ext cx="523809" cy="2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1DA39B-0770-5EDF-6798-54135F8A89AF}"/>
              </a:ext>
            </a:extLst>
          </p:cNvPr>
          <p:cNvSpPr/>
          <p:nvPr/>
        </p:nvSpPr>
        <p:spPr bwMode="white">
          <a:xfrm>
            <a:off x="4053333" y="3658409"/>
            <a:ext cx="5914285" cy="2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8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2136A-FD57-4986-D4B2-6E3438BC9F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1DC14E-689D-0365-84EF-24408A604587}"/>
              </a:ext>
            </a:extLst>
          </p:cNvPr>
          <p:cNvSpPr/>
          <p:nvPr/>
        </p:nvSpPr>
        <p:spPr bwMode="white">
          <a:xfrm>
            <a:off x="5091428" y="2562795"/>
            <a:ext cx="200000" cy="1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5C4AF8-8946-5BE6-304B-F54B42E0FFA4}"/>
              </a:ext>
            </a:extLst>
          </p:cNvPr>
          <p:cNvSpPr/>
          <p:nvPr/>
        </p:nvSpPr>
        <p:spPr bwMode="white">
          <a:xfrm>
            <a:off x="9091428" y="2562795"/>
            <a:ext cx="209523" cy="1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FA8DA7-A5BC-A9C7-6A34-73F922248B1D}"/>
              </a:ext>
            </a:extLst>
          </p:cNvPr>
          <p:cNvSpPr/>
          <p:nvPr/>
        </p:nvSpPr>
        <p:spPr bwMode="white">
          <a:xfrm>
            <a:off x="5081904" y="3677304"/>
            <a:ext cx="238095" cy="1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C8CC21-FEE2-B8BF-B3F3-A06775A063EE}"/>
              </a:ext>
            </a:extLst>
          </p:cNvPr>
          <p:cNvSpPr/>
          <p:nvPr/>
        </p:nvSpPr>
        <p:spPr bwMode="white">
          <a:xfrm>
            <a:off x="9100952" y="3677304"/>
            <a:ext cx="209523" cy="1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14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E55E5-D64C-43DF-7F5D-B31679F2FD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9665E3-F1E5-85C9-8D02-B310466EC82D}"/>
              </a:ext>
            </a:extLst>
          </p:cNvPr>
          <p:cNvSpPr/>
          <p:nvPr/>
        </p:nvSpPr>
        <p:spPr bwMode="white">
          <a:xfrm>
            <a:off x="3615238" y="1735658"/>
            <a:ext cx="7019046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B3EA1D-5727-9B0F-0F59-33791EFB8B79}"/>
              </a:ext>
            </a:extLst>
          </p:cNvPr>
          <p:cNvSpPr/>
          <p:nvPr/>
        </p:nvSpPr>
        <p:spPr bwMode="white">
          <a:xfrm>
            <a:off x="3291428" y="2251128"/>
            <a:ext cx="533333" cy="2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881E33-56E0-C8F1-B8E7-E0FDA2E22424}"/>
              </a:ext>
            </a:extLst>
          </p:cNvPr>
          <p:cNvSpPr/>
          <p:nvPr/>
        </p:nvSpPr>
        <p:spPr bwMode="white">
          <a:xfrm>
            <a:off x="4424761" y="2241582"/>
            <a:ext cx="523809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303B3C-36C4-FFDE-D4D1-AB6EFD896DCF}"/>
              </a:ext>
            </a:extLst>
          </p:cNvPr>
          <p:cNvSpPr/>
          <p:nvPr/>
        </p:nvSpPr>
        <p:spPr bwMode="white">
          <a:xfrm>
            <a:off x="5558095" y="2241582"/>
            <a:ext cx="533333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CE9BCD-6579-352F-D189-BAEB5EA8BFD7}"/>
              </a:ext>
            </a:extLst>
          </p:cNvPr>
          <p:cNvSpPr/>
          <p:nvPr/>
        </p:nvSpPr>
        <p:spPr bwMode="white">
          <a:xfrm>
            <a:off x="1405714" y="2747506"/>
            <a:ext cx="2133333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7ED8760-E9FF-7D12-A012-D7A77D8B72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262976"/>
            <a:ext cx="10800000" cy="2519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A1F14F-10CB-9EF4-369F-7D9C82D3B588}"/>
              </a:ext>
            </a:extLst>
          </p:cNvPr>
          <p:cNvSpPr/>
          <p:nvPr/>
        </p:nvSpPr>
        <p:spPr bwMode="white">
          <a:xfrm>
            <a:off x="4480534" y="4494099"/>
            <a:ext cx="209523" cy="1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9404E2-E987-06DB-936B-C78F0CB80904}"/>
              </a:ext>
            </a:extLst>
          </p:cNvPr>
          <p:cNvSpPr/>
          <p:nvPr/>
        </p:nvSpPr>
        <p:spPr bwMode="white">
          <a:xfrm>
            <a:off x="7023392" y="5009453"/>
            <a:ext cx="228572" cy="1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3EEE14-2D6D-DC9E-2AB5-9832C7AFAAE9}"/>
              </a:ext>
            </a:extLst>
          </p:cNvPr>
          <p:cNvSpPr/>
          <p:nvPr/>
        </p:nvSpPr>
        <p:spPr bwMode="white">
          <a:xfrm>
            <a:off x="4051963" y="5515264"/>
            <a:ext cx="190476" cy="1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54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