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2" d="100"/>
          <a:sy n="72" d="100"/>
        </p:scale>
        <p:origin x="728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F2BC24-A39A-5D91-02E3-4A17CCE3C8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904" y="3108536"/>
            <a:ext cx="10800000" cy="640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71E51B-D7B0-13AE-A0BD-7DD0C64B2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5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521A9B-BAAC-3878-D8AD-98BE10CF42C5}"/>
              </a:ext>
            </a:extLst>
          </p:cNvPr>
          <p:cNvSpPr/>
          <p:nvPr/>
        </p:nvSpPr>
        <p:spPr bwMode="white">
          <a:xfrm>
            <a:off x="3853333" y="1783017"/>
            <a:ext cx="1561904" cy="238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DFF435-1F32-1E53-91D7-6B5D75397111}"/>
              </a:ext>
            </a:extLst>
          </p:cNvPr>
          <p:cNvSpPr/>
          <p:nvPr/>
        </p:nvSpPr>
        <p:spPr bwMode="white">
          <a:xfrm>
            <a:off x="6977142" y="1792558"/>
            <a:ext cx="523809" cy="219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A6D924-0331-8E5F-1500-80FAB91590F5}"/>
              </a:ext>
            </a:extLst>
          </p:cNvPr>
          <p:cNvSpPr/>
          <p:nvPr/>
        </p:nvSpPr>
        <p:spPr bwMode="white">
          <a:xfrm>
            <a:off x="10081904" y="1783017"/>
            <a:ext cx="542857" cy="228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FBFA8E-B9A7-71AF-AB3D-0D871169288B}"/>
              </a:ext>
            </a:extLst>
          </p:cNvPr>
          <p:cNvSpPr/>
          <p:nvPr/>
        </p:nvSpPr>
        <p:spPr bwMode="white">
          <a:xfrm>
            <a:off x="3148571" y="2317334"/>
            <a:ext cx="247619" cy="219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DE002BE-FFEC-2F0E-CA06-FF89E49DD040}"/>
              </a:ext>
            </a:extLst>
          </p:cNvPr>
          <p:cNvSpPr/>
          <p:nvPr/>
        </p:nvSpPr>
        <p:spPr bwMode="white">
          <a:xfrm>
            <a:off x="4129523" y="2317334"/>
            <a:ext cx="247619" cy="20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3D07403-9402-8530-385E-C618516947E0}"/>
              </a:ext>
            </a:extLst>
          </p:cNvPr>
          <p:cNvSpPr/>
          <p:nvPr/>
        </p:nvSpPr>
        <p:spPr bwMode="white">
          <a:xfrm>
            <a:off x="6462857" y="2317334"/>
            <a:ext cx="1038095" cy="20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247A8C9-20F5-C60F-017C-58F0C4D24A04}"/>
              </a:ext>
            </a:extLst>
          </p:cNvPr>
          <p:cNvSpPr/>
          <p:nvPr/>
        </p:nvSpPr>
        <p:spPr bwMode="white">
          <a:xfrm>
            <a:off x="10653333" y="2317334"/>
            <a:ext cx="171428" cy="20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5973D6F-003C-2186-C587-CBB9B52D946F}"/>
              </a:ext>
            </a:extLst>
          </p:cNvPr>
          <p:cNvSpPr/>
          <p:nvPr/>
        </p:nvSpPr>
        <p:spPr bwMode="white">
          <a:xfrm>
            <a:off x="1196190" y="2842110"/>
            <a:ext cx="1704761" cy="219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917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623F96-CA01-84D8-F874-D40214F0EE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8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F38F92-4248-2458-5BD2-B6532E11161B}"/>
              </a:ext>
            </a:extLst>
          </p:cNvPr>
          <p:cNvSpPr/>
          <p:nvPr/>
        </p:nvSpPr>
        <p:spPr bwMode="white">
          <a:xfrm>
            <a:off x="3529523" y="1877555"/>
            <a:ext cx="542857" cy="228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6B50DA-7978-538A-41F9-8DC367225B37}"/>
              </a:ext>
            </a:extLst>
          </p:cNvPr>
          <p:cNvSpPr/>
          <p:nvPr/>
        </p:nvSpPr>
        <p:spPr bwMode="white">
          <a:xfrm>
            <a:off x="5005714" y="1887087"/>
            <a:ext cx="1028571" cy="209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20132B-1A45-2CC9-6D64-80F15FCF225F}"/>
              </a:ext>
            </a:extLst>
          </p:cNvPr>
          <p:cNvSpPr/>
          <p:nvPr/>
        </p:nvSpPr>
        <p:spPr bwMode="white">
          <a:xfrm>
            <a:off x="6615238" y="1877555"/>
            <a:ext cx="1266666" cy="238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1F28EC-F9E9-56B3-26CD-F9C3B6B21B5F}"/>
              </a:ext>
            </a:extLst>
          </p:cNvPr>
          <p:cNvSpPr/>
          <p:nvPr/>
        </p:nvSpPr>
        <p:spPr bwMode="white">
          <a:xfrm>
            <a:off x="1929523" y="2411356"/>
            <a:ext cx="1019047" cy="219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F757FC-51D2-BF9F-D6B0-B95B0B70A271}"/>
              </a:ext>
            </a:extLst>
          </p:cNvPr>
          <p:cNvSpPr/>
          <p:nvPr/>
        </p:nvSpPr>
        <p:spPr bwMode="white">
          <a:xfrm>
            <a:off x="3596190" y="2401823"/>
            <a:ext cx="1552380" cy="219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A0C58E5-928E-4E97-F9F7-9F642989BF73}"/>
              </a:ext>
            </a:extLst>
          </p:cNvPr>
          <p:cNvSpPr/>
          <p:nvPr/>
        </p:nvSpPr>
        <p:spPr bwMode="white">
          <a:xfrm>
            <a:off x="4996190" y="3469425"/>
            <a:ext cx="209523" cy="190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797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319D60-216A-F93F-3AFE-3E997996AA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7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DDF535-A8DE-C677-281F-4084D2E2AAF6}"/>
              </a:ext>
            </a:extLst>
          </p:cNvPr>
          <p:cNvSpPr/>
          <p:nvPr/>
        </p:nvSpPr>
        <p:spPr bwMode="white">
          <a:xfrm>
            <a:off x="5472380" y="1124891"/>
            <a:ext cx="990476" cy="21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01A403-F418-0F31-4CD6-61F91837F959}"/>
              </a:ext>
            </a:extLst>
          </p:cNvPr>
          <p:cNvSpPr/>
          <p:nvPr/>
        </p:nvSpPr>
        <p:spPr bwMode="white">
          <a:xfrm>
            <a:off x="9872380" y="1124891"/>
            <a:ext cx="1019047" cy="21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0603A5-C1E1-E700-F95B-DC01A63D644C}"/>
              </a:ext>
            </a:extLst>
          </p:cNvPr>
          <p:cNvSpPr/>
          <p:nvPr/>
        </p:nvSpPr>
        <p:spPr bwMode="white">
          <a:xfrm>
            <a:off x="1034285" y="1640900"/>
            <a:ext cx="6304761" cy="238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2F9C937-DAFD-0076-299D-6CEA1416BDB5}"/>
              </a:ext>
            </a:extLst>
          </p:cNvPr>
          <p:cNvSpPr/>
          <p:nvPr/>
        </p:nvSpPr>
        <p:spPr bwMode="white">
          <a:xfrm>
            <a:off x="1262857" y="2682475"/>
            <a:ext cx="9638095" cy="248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28D0CC6-5CA2-11EE-A1B1-F98687F2A650}"/>
              </a:ext>
            </a:extLst>
          </p:cNvPr>
          <p:cNvSpPr/>
          <p:nvPr/>
        </p:nvSpPr>
        <p:spPr bwMode="white">
          <a:xfrm>
            <a:off x="1043809" y="3217595"/>
            <a:ext cx="4800000" cy="238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235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A660DF-733E-2348-945F-A2400E37BE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8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CE81A0-E66E-8356-DCBE-084509D01A59}"/>
              </a:ext>
            </a:extLst>
          </p:cNvPr>
          <p:cNvSpPr/>
          <p:nvPr/>
        </p:nvSpPr>
        <p:spPr bwMode="white">
          <a:xfrm>
            <a:off x="5739047" y="1115197"/>
            <a:ext cx="200000" cy="190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5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ED78CC-29B6-7207-BEC8-FE8CB6001D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2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03501E-3BAC-59F5-F9A7-711302285F0C}"/>
              </a:ext>
            </a:extLst>
          </p:cNvPr>
          <p:cNvSpPr/>
          <p:nvPr/>
        </p:nvSpPr>
        <p:spPr bwMode="white">
          <a:xfrm>
            <a:off x="9500952" y="2175091"/>
            <a:ext cx="1028571" cy="238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3A579A-65B8-7AAD-D4CA-200B0F4AA64D}"/>
              </a:ext>
            </a:extLst>
          </p:cNvPr>
          <p:cNvSpPr/>
          <p:nvPr/>
        </p:nvSpPr>
        <p:spPr bwMode="white">
          <a:xfrm>
            <a:off x="9510476" y="3225409"/>
            <a:ext cx="1009523" cy="238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960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2023-12-29T13:42:39Z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