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32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1B23F-3159-DAC8-5DFD-30658658FE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049600"/>
            <a:ext cx="10800000" cy="75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98BA3-0600-D1DB-BDE7-3226BB363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6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76704-A6E3-0EB2-2C23-90EA6446A195}"/>
              </a:ext>
            </a:extLst>
          </p:cNvPr>
          <p:cNvSpPr/>
          <p:nvPr/>
        </p:nvSpPr>
        <p:spPr bwMode="white">
          <a:xfrm>
            <a:off x="8691428" y="1143851"/>
            <a:ext cx="238094" cy="1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7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82C5E-87B4-3613-580C-F2FA0A823A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25D8C-9400-A44B-9010-D12F4846552D}"/>
              </a:ext>
            </a:extLst>
          </p:cNvPr>
          <p:cNvSpPr/>
          <p:nvPr/>
        </p:nvSpPr>
        <p:spPr bwMode="white">
          <a:xfrm>
            <a:off x="3110476" y="2012016"/>
            <a:ext cx="485714" cy="2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314A6E-8159-9A04-06EB-556949DD080F}"/>
              </a:ext>
            </a:extLst>
          </p:cNvPr>
          <p:cNvSpPr/>
          <p:nvPr/>
        </p:nvSpPr>
        <p:spPr bwMode="white">
          <a:xfrm>
            <a:off x="4224761" y="2002474"/>
            <a:ext cx="514285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8429E0-E77C-AFCA-0193-5F7FFBD57637}"/>
              </a:ext>
            </a:extLst>
          </p:cNvPr>
          <p:cNvSpPr/>
          <p:nvPr/>
        </p:nvSpPr>
        <p:spPr bwMode="white">
          <a:xfrm>
            <a:off x="3729523" y="2403215"/>
            <a:ext cx="2219047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745BDB-5A88-1CF2-0874-12D91883D5B0}"/>
              </a:ext>
            </a:extLst>
          </p:cNvPr>
          <p:cNvSpPr/>
          <p:nvPr/>
        </p:nvSpPr>
        <p:spPr bwMode="white">
          <a:xfrm>
            <a:off x="1615238" y="3214236"/>
            <a:ext cx="9276190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8B8CCC-3DA9-04F1-2177-5A311930129E}"/>
              </a:ext>
            </a:extLst>
          </p:cNvPr>
          <p:cNvSpPr/>
          <p:nvPr/>
        </p:nvSpPr>
        <p:spPr bwMode="white">
          <a:xfrm>
            <a:off x="1377142" y="3614977"/>
            <a:ext cx="1133333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20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44375-844E-78C8-875E-253C446245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C7A2D-0F1F-99E4-0A88-7D3477C1B293}"/>
              </a:ext>
            </a:extLst>
          </p:cNvPr>
          <p:cNvSpPr/>
          <p:nvPr/>
        </p:nvSpPr>
        <p:spPr bwMode="white">
          <a:xfrm>
            <a:off x="3472380" y="1878588"/>
            <a:ext cx="1028571" cy="2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0BB849-75C3-B442-EA8F-CA2F7A353CE7}"/>
              </a:ext>
            </a:extLst>
          </p:cNvPr>
          <p:cNvSpPr/>
          <p:nvPr/>
        </p:nvSpPr>
        <p:spPr bwMode="white">
          <a:xfrm>
            <a:off x="6186666" y="1878588"/>
            <a:ext cx="2628571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1164DE-5975-34C8-C267-5A576B0BE9EA}"/>
              </a:ext>
            </a:extLst>
          </p:cNvPr>
          <p:cNvSpPr/>
          <p:nvPr/>
        </p:nvSpPr>
        <p:spPr bwMode="white">
          <a:xfrm>
            <a:off x="4234285" y="2279396"/>
            <a:ext cx="514285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C9FAF1-4897-D796-176F-D2F50A01B707}"/>
              </a:ext>
            </a:extLst>
          </p:cNvPr>
          <p:cNvSpPr/>
          <p:nvPr/>
        </p:nvSpPr>
        <p:spPr bwMode="white">
          <a:xfrm>
            <a:off x="9091428" y="3090555"/>
            <a:ext cx="1809523" cy="2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99FBDF-D0EF-3A6B-79AD-ECF3CE4BA6F7}"/>
              </a:ext>
            </a:extLst>
          </p:cNvPr>
          <p:cNvSpPr/>
          <p:nvPr/>
        </p:nvSpPr>
        <p:spPr bwMode="white">
          <a:xfrm>
            <a:off x="1443809" y="3491362"/>
            <a:ext cx="3304761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84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E45A0-66EA-D5E4-EEA4-CB79271F7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8D77C-179D-D4AE-E2A7-7640C53C3A7F}"/>
              </a:ext>
            </a:extLst>
          </p:cNvPr>
          <p:cNvSpPr/>
          <p:nvPr/>
        </p:nvSpPr>
        <p:spPr bwMode="white">
          <a:xfrm>
            <a:off x="6377142" y="1763663"/>
            <a:ext cx="1504761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833B09-B0BF-4E04-C63B-DE9D4FEA1FA2}"/>
              </a:ext>
            </a:extLst>
          </p:cNvPr>
          <p:cNvSpPr/>
          <p:nvPr/>
        </p:nvSpPr>
        <p:spPr bwMode="white">
          <a:xfrm>
            <a:off x="6872380" y="2173802"/>
            <a:ext cx="752379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72361A-EFA4-06CF-073C-7565B63DAFBE}"/>
              </a:ext>
            </a:extLst>
          </p:cNvPr>
          <p:cNvSpPr/>
          <p:nvPr/>
        </p:nvSpPr>
        <p:spPr bwMode="white">
          <a:xfrm>
            <a:off x="5920000" y="2583940"/>
            <a:ext cx="3095238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D40FEA-6EB6-2944-BA05-6712AEEFFAAF}"/>
              </a:ext>
            </a:extLst>
          </p:cNvPr>
          <p:cNvSpPr/>
          <p:nvPr/>
        </p:nvSpPr>
        <p:spPr bwMode="white">
          <a:xfrm>
            <a:off x="5405714" y="2994078"/>
            <a:ext cx="971428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CA6B54-B6C9-B9BB-CF79-EB9B1016E14F}"/>
              </a:ext>
            </a:extLst>
          </p:cNvPr>
          <p:cNvSpPr/>
          <p:nvPr/>
        </p:nvSpPr>
        <p:spPr bwMode="white">
          <a:xfrm>
            <a:off x="5881904" y="3394680"/>
            <a:ext cx="3066666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DAD2F0-44BF-0D62-6B3F-1E2FD67EEE53}"/>
              </a:ext>
            </a:extLst>
          </p:cNvPr>
          <p:cNvSpPr/>
          <p:nvPr/>
        </p:nvSpPr>
        <p:spPr bwMode="white">
          <a:xfrm>
            <a:off x="5386666" y="3804819"/>
            <a:ext cx="3609523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C5D25D-F447-8DEE-431E-54FEDB4425D8}"/>
              </a:ext>
            </a:extLst>
          </p:cNvPr>
          <p:cNvSpPr/>
          <p:nvPr/>
        </p:nvSpPr>
        <p:spPr bwMode="white">
          <a:xfrm>
            <a:off x="5396190" y="4214957"/>
            <a:ext cx="2990476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85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E5970-F147-DCBC-E0BE-1BA47CA19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9E34F-E53E-3E4C-EB19-2D7BD61D4540}"/>
              </a:ext>
            </a:extLst>
          </p:cNvPr>
          <p:cNvSpPr/>
          <p:nvPr/>
        </p:nvSpPr>
        <p:spPr bwMode="white">
          <a:xfrm>
            <a:off x="5139047" y="1592815"/>
            <a:ext cx="495238" cy="2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BF7E6D-AB55-F1DB-B980-177B84CC578E}"/>
              </a:ext>
            </a:extLst>
          </p:cNvPr>
          <p:cNvSpPr/>
          <p:nvPr/>
        </p:nvSpPr>
        <p:spPr bwMode="white">
          <a:xfrm>
            <a:off x="7110476" y="1583264"/>
            <a:ext cx="780952" cy="2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3056E5-3A5B-099E-2019-82BEC0278774}"/>
              </a:ext>
            </a:extLst>
          </p:cNvPr>
          <p:cNvSpPr/>
          <p:nvPr/>
        </p:nvSpPr>
        <p:spPr bwMode="white">
          <a:xfrm>
            <a:off x="10605714" y="1602366"/>
            <a:ext cx="295238" cy="2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E2D250-9A2E-8305-6368-C67857BF142E}"/>
              </a:ext>
            </a:extLst>
          </p:cNvPr>
          <p:cNvSpPr/>
          <p:nvPr/>
        </p:nvSpPr>
        <p:spPr bwMode="white">
          <a:xfrm>
            <a:off x="967619" y="2003508"/>
            <a:ext cx="1504761" cy="2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C43D86-9EED-9A93-8319-385E4FE0903E}"/>
              </a:ext>
            </a:extLst>
          </p:cNvPr>
          <p:cNvSpPr/>
          <p:nvPr/>
        </p:nvSpPr>
        <p:spPr bwMode="white">
          <a:xfrm>
            <a:off x="3053333" y="1993957"/>
            <a:ext cx="1761904" cy="2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B38C18-77D1-23EE-10E0-08117D4EFF24}"/>
              </a:ext>
            </a:extLst>
          </p:cNvPr>
          <p:cNvSpPr/>
          <p:nvPr/>
        </p:nvSpPr>
        <p:spPr bwMode="white">
          <a:xfrm>
            <a:off x="4167619" y="2404650"/>
            <a:ext cx="752380" cy="2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1F1D2D-CD05-4357-DE1F-B87D1AD41ECD}"/>
              </a:ext>
            </a:extLst>
          </p:cNvPr>
          <p:cNvSpPr/>
          <p:nvPr/>
        </p:nvSpPr>
        <p:spPr bwMode="white">
          <a:xfrm>
            <a:off x="7720000" y="2414201"/>
            <a:ext cx="1276190" cy="2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500764-BFFD-AA88-1524-E4CCCF94C567}"/>
              </a:ext>
            </a:extLst>
          </p:cNvPr>
          <p:cNvSpPr/>
          <p:nvPr/>
        </p:nvSpPr>
        <p:spPr bwMode="white">
          <a:xfrm>
            <a:off x="5653333" y="2805792"/>
            <a:ext cx="1723809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E4FF40-5A87-20DC-C744-21C5E0A91A0C}"/>
              </a:ext>
            </a:extLst>
          </p:cNvPr>
          <p:cNvSpPr/>
          <p:nvPr/>
        </p:nvSpPr>
        <p:spPr bwMode="white">
          <a:xfrm>
            <a:off x="7977142" y="2805792"/>
            <a:ext cx="1752380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05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