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E1DC1-DEAC-9B0E-D059-113A909661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492896"/>
            <a:ext cx="10800000" cy="120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038B5-B1C2-6F78-F5F0-682689656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47F6E-5F06-5A67-CBC8-6E1056C4603C}"/>
              </a:ext>
            </a:extLst>
          </p:cNvPr>
          <p:cNvSpPr/>
          <p:nvPr/>
        </p:nvSpPr>
        <p:spPr bwMode="white">
          <a:xfrm>
            <a:off x="5443809" y="1067427"/>
            <a:ext cx="1247619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8375D-6D8E-6FE6-F2AE-ED89DEDCCA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00" y="815520"/>
            <a:ext cx="10800000" cy="333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D58639-C566-D69D-FF60-801F431F3F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49080"/>
            <a:ext cx="10800000" cy="236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9435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1D5CE-CE01-9B3A-C818-B2759D777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D092B-5BD9-04B2-8D13-6E02BF2C1CB4}"/>
              </a:ext>
            </a:extLst>
          </p:cNvPr>
          <p:cNvSpPr/>
          <p:nvPr/>
        </p:nvSpPr>
        <p:spPr bwMode="white">
          <a:xfrm>
            <a:off x="2396190" y="1526979"/>
            <a:ext cx="2580952" cy="22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C20FD-FB4E-19F8-CD1D-2364DAC9C548}"/>
              </a:ext>
            </a:extLst>
          </p:cNvPr>
          <p:cNvSpPr/>
          <p:nvPr/>
        </p:nvSpPr>
        <p:spPr bwMode="white">
          <a:xfrm>
            <a:off x="2358095" y="1928861"/>
            <a:ext cx="4971428" cy="2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C86EE8-550B-0339-68C6-56A56860D517}"/>
              </a:ext>
            </a:extLst>
          </p:cNvPr>
          <p:cNvSpPr/>
          <p:nvPr/>
        </p:nvSpPr>
        <p:spPr bwMode="white">
          <a:xfrm>
            <a:off x="7310476" y="2091527"/>
            <a:ext cx="133333" cy="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954F0D-6CFB-5490-E513-0B8ABD60710C}"/>
              </a:ext>
            </a:extLst>
          </p:cNvPr>
          <p:cNvSpPr/>
          <p:nvPr/>
        </p:nvSpPr>
        <p:spPr bwMode="white">
          <a:xfrm>
            <a:off x="2386666" y="2340311"/>
            <a:ext cx="2342857" cy="2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AB26C-346B-C533-25AD-16D970FB42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EAECD9-0064-B7BA-4A84-AEDC9583960E}"/>
              </a:ext>
            </a:extLst>
          </p:cNvPr>
          <p:cNvSpPr/>
          <p:nvPr/>
        </p:nvSpPr>
        <p:spPr bwMode="white">
          <a:xfrm>
            <a:off x="5710476" y="1496510"/>
            <a:ext cx="514285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22275-779F-7AAC-2784-DD70F7A9B53B}"/>
              </a:ext>
            </a:extLst>
          </p:cNvPr>
          <p:cNvSpPr/>
          <p:nvPr/>
        </p:nvSpPr>
        <p:spPr bwMode="white">
          <a:xfrm>
            <a:off x="1634285" y="1906581"/>
            <a:ext cx="1257142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B962FE-EFFF-4D78-E462-87B41FBBEEF7}"/>
              </a:ext>
            </a:extLst>
          </p:cNvPr>
          <p:cNvSpPr/>
          <p:nvPr/>
        </p:nvSpPr>
        <p:spPr bwMode="white">
          <a:xfrm>
            <a:off x="7786666" y="2316653"/>
            <a:ext cx="1028571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DC1B00-105D-F9D7-A723-2942250B3303}"/>
              </a:ext>
            </a:extLst>
          </p:cNvPr>
          <p:cNvSpPr/>
          <p:nvPr/>
        </p:nvSpPr>
        <p:spPr bwMode="white">
          <a:xfrm>
            <a:off x="6320000" y="3146333"/>
            <a:ext cx="504761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406013-992E-293B-B280-3F37BA7566AE}"/>
              </a:ext>
            </a:extLst>
          </p:cNvPr>
          <p:cNvSpPr/>
          <p:nvPr/>
        </p:nvSpPr>
        <p:spPr bwMode="white">
          <a:xfrm>
            <a:off x="6329523" y="3546868"/>
            <a:ext cx="2114285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7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3A261-3758-CDA5-9A54-686955084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B74E6B-05FC-3090-E55A-A43E34857B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07743"/>
            <a:ext cx="10800000" cy="251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867ED-005D-608F-8732-996C80DF5EC6}"/>
              </a:ext>
            </a:extLst>
          </p:cNvPr>
          <p:cNvSpPr/>
          <p:nvPr/>
        </p:nvSpPr>
        <p:spPr bwMode="white">
          <a:xfrm>
            <a:off x="9205503" y="4222954"/>
            <a:ext cx="1533333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71468-2DDE-B40C-8FF9-814E2F8590CE}"/>
              </a:ext>
            </a:extLst>
          </p:cNvPr>
          <p:cNvSpPr/>
          <p:nvPr/>
        </p:nvSpPr>
        <p:spPr bwMode="white">
          <a:xfrm>
            <a:off x="8338836" y="4710100"/>
            <a:ext cx="2371428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A4E54-D63B-9571-88D8-33BA5F8E3B3E}"/>
              </a:ext>
            </a:extLst>
          </p:cNvPr>
          <p:cNvSpPr/>
          <p:nvPr/>
        </p:nvSpPr>
        <p:spPr bwMode="white">
          <a:xfrm>
            <a:off x="8348360" y="5216349"/>
            <a:ext cx="2361904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7E672-6A73-6291-FBB1-ECC56DB6CDE0}"/>
              </a:ext>
            </a:extLst>
          </p:cNvPr>
          <p:cNvSpPr/>
          <p:nvPr/>
        </p:nvSpPr>
        <p:spPr bwMode="white">
          <a:xfrm>
            <a:off x="8348360" y="5703494"/>
            <a:ext cx="1371428" cy="22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C3920E-4E67-9928-9644-9E7542D35B92}"/>
              </a:ext>
            </a:extLst>
          </p:cNvPr>
          <p:cNvSpPr/>
          <p:nvPr/>
        </p:nvSpPr>
        <p:spPr bwMode="white">
          <a:xfrm>
            <a:off x="6312024" y="5708269"/>
            <a:ext cx="1872208" cy="31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01156-5C8C-3D14-7FF2-C8E8D3ADD3DB}"/>
              </a:ext>
            </a:extLst>
          </p:cNvPr>
          <p:cNvSpPr/>
          <p:nvPr/>
        </p:nvSpPr>
        <p:spPr bwMode="white">
          <a:xfrm>
            <a:off x="624592" y="6227863"/>
            <a:ext cx="5039360" cy="4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5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0DB46-CEB0-4020-E66F-F22832488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F16A56-C170-338B-CE6C-E983E8FC6D0C}"/>
              </a:ext>
            </a:extLst>
          </p:cNvPr>
          <p:cNvSpPr/>
          <p:nvPr/>
        </p:nvSpPr>
        <p:spPr bwMode="white">
          <a:xfrm>
            <a:off x="2758095" y="1515303"/>
            <a:ext cx="4809523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A8879-F875-1960-4FC9-029AD7DAD2A7}"/>
              </a:ext>
            </a:extLst>
          </p:cNvPr>
          <p:cNvSpPr/>
          <p:nvPr/>
        </p:nvSpPr>
        <p:spPr bwMode="white">
          <a:xfrm>
            <a:off x="2758095" y="2020479"/>
            <a:ext cx="5295238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695DF-0B96-FB2F-633C-38CDD4FFEECD}"/>
              </a:ext>
            </a:extLst>
          </p:cNvPr>
          <p:cNvSpPr/>
          <p:nvPr/>
        </p:nvSpPr>
        <p:spPr bwMode="white">
          <a:xfrm>
            <a:off x="1262857" y="3497883"/>
            <a:ext cx="5809523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0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289B2-3723-5476-3FC8-ACBF8B6A5A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C8FB1-AA03-30CF-D7E9-AE43020374BD}"/>
              </a:ext>
            </a:extLst>
          </p:cNvPr>
          <p:cNvSpPr/>
          <p:nvPr/>
        </p:nvSpPr>
        <p:spPr bwMode="white">
          <a:xfrm>
            <a:off x="2729523" y="3573245"/>
            <a:ext cx="295238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31E72-F584-C882-4F3B-42978C0270B0}"/>
              </a:ext>
            </a:extLst>
          </p:cNvPr>
          <p:cNvSpPr/>
          <p:nvPr/>
        </p:nvSpPr>
        <p:spPr bwMode="white">
          <a:xfrm>
            <a:off x="2234285" y="4059192"/>
            <a:ext cx="295238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45197-B145-2D18-1073-96F69FEE9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84346-6C6F-379F-D0CE-B84C49ABEEB7}"/>
              </a:ext>
            </a:extLst>
          </p:cNvPr>
          <p:cNvSpPr/>
          <p:nvPr/>
        </p:nvSpPr>
        <p:spPr bwMode="white">
          <a:xfrm>
            <a:off x="1396190" y="1591738"/>
            <a:ext cx="5695238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FABA33-58B0-F288-D941-477C53FFC0D2}"/>
              </a:ext>
            </a:extLst>
          </p:cNvPr>
          <p:cNvSpPr/>
          <p:nvPr/>
        </p:nvSpPr>
        <p:spPr bwMode="white">
          <a:xfrm>
            <a:off x="7091428" y="1601273"/>
            <a:ext cx="1285714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4D8D45-DFA0-016B-B22A-34CBFCB1E472}"/>
              </a:ext>
            </a:extLst>
          </p:cNvPr>
          <p:cNvSpPr/>
          <p:nvPr/>
        </p:nvSpPr>
        <p:spPr bwMode="white">
          <a:xfrm>
            <a:off x="1758095" y="2087529"/>
            <a:ext cx="2123809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B6AC3B-543B-4397-0E77-052E01388909}"/>
              </a:ext>
            </a:extLst>
          </p:cNvPr>
          <p:cNvSpPr/>
          <p:nvPr/>
        </p:nvSpPr>
        <p:spPr bwMode="white">
          <a:xfrm>
            <a:off x="1253333" y="3574902"/>
            <a:ext cx="90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5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