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9B7E7-C198-538D-A4FC-1B3929FC4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2924944"/>
            <a:ext cx="10800000" cy="76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F658D-6D7F-C068-E79D-FA8B9063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90D87-4E2E-0B8A-9C5D-51FBA3DAE2C5}"/>
              </a:ext>
            </a:extLst>
          </p:cNvPr>
          <p:cNvSpPr/>
          <p:nvPr/>
        </p:nvSpPr>
        <p:spPr bwMode="white">
          <a:xfrm>
            <a:off x="6748571" y="1143677"/>
            <a:ext cx="685714" cy="1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FB332-ECF2-0F7D-93E8-1AEACCE10007}"/>
              </a:ext>
            </a:extLst>
          </p:cNvPr>
          <p:cNvSpPr/>
          <p:nvPr/>
        </p:nvSpPr>
        <p:spPr bwMode="white">
          <a:xfrm>
            <a:off x="3300952" y="3451779"/>
            <a:ext cx="266666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E07D9D-E4A4-02C2-012D-D02936CD97DD}"/>
              </a:ext>
            </a:extLst>
          </p:cNvPr>
          <p:cNvSpPr/>
          <p:nvPr/>
        </p:nvSpPr>
        <p:spPr bwMode="white">
          <a:xfrm>
            <a:off x="6815238" y="3442242"/>
            <a:ext cx="1028572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0D757B-E916-DDD2-460C-22A2951EBC5A}"/>
              </a:ext>
            </a:extLst>
          </p:cNvPr>
          <p:cNvSpPr/>
          <p:nvPr/>
        </p:nvSpPr>
        <p:spPr bwMode="white">
          <a:xfrm>
            <a:off x="10129523" y="3451779"/>
            <a:ext cx="50476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F407FC-6810-D66E-5557-7297AF0D6A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8519"/>
            <a:ext cx="10800000" cy="211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8F7686-09A6-8E22-F628-7575FE049441}"/>
              </a:ext>
            </a:extLst>
          </p:cNvPr>
          <p:cNvSpPr/>
          <p:nvPr/>
        </p:nvSpPr>
        <p:spPr bwMode="white">
          <a:xfrm>
            <a:off x="1205714" y="5535127"/>
            <a:ext cx="9657142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8156D7-D80D-FFFA-74F8-CB0E09C47F7A}"/>
              </a:ext>
            </a:extLst>
          </p:cNvPr>
          <p:cNvSpPr/>
          <p:nvPr/>
        </p:nvSpPr>
        <p:spPr bwMode="white">
          <a:xfrm>
            <a:off x="948571" y="5945794"/>
            <a:ext cx="6190476" cy="2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7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6D449-7726-4732-1EFE-7E277D4ED6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F6EB7-A7BB-2A15-FFCE-FB4615BEE94C}"/>
              </a:ext>
            </a:extLst>
          </p:cNvPr>
          <p:cNvSpPr/>
          <p:nvPr/>
        </p:nvSpPr>
        <p:spPr bwMode="white">
          <a:xfrm>
            <a:off x="6672380" y="1639994"/>
            <a:ext cx="190476" cy="1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077083-A20F-AC16-B2E7-08699B768E0E}"/>
              </a:ext>
            </a:extLst>
          </p:cNvPr>
          <p:cNvSpPr/>
          <p:nvPr/>
        </p:nvSpPr>
        <p:spPr bwMode="white">
          <a:xfrm>
            <a:off x="1196190" y="4531454"/>
            <a:ext cx="9342857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8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3090F-1891-0055-E7C9-DFAAE28CE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4F4AC-66E4-3A43-9BB5-F498C7CACBA3}"/>
              </a:ext>
            </a:extLst>
          </p:cNvPr>
          <p:cNvSpPr/>
          <p:nvPr/>
        </p:nvSpPr>
        <p:spPr bwMode="white">
          <a:xfrm>
            <a:off x="5777142" y="2496748"/>
            <a:ext cx="126666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BA61E8-80D6-D24B-BED0-CBDBF61B03F7}"/>
              </a:ext>
            </a:extLst>
          </p:cNvPr>
          <p:cNvSpPr/>
          <p:nvPr/>
        </p:nvSpPr>
        <p:spPr bwMode="white">
          <a:xfrm>
            <a:off x="4434285" y="2925584"/>
            <a:ext cx="1266666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3CA3F-F738-E848-08EC-6D35070231E0}"/>
              </a:ext>
            </a:extLst>
          </p:cNvPr>
          <p:cNvSpPr/>
          <p:nvPr/>
        </p:nvSpPr>
        <p:spPr bwMode="white">
          <a:xfrm>
            <a:off x="5777142" y="3344890"/>
            <a:ext cx="1266666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94A04-2946-0038-6843-EB2F16D09AF9}"/>
              </a:ext>
            </a:extLst>
          </p:cNvPr>
          <p:cNvSpPr/>
          <p:nvPr/>
        </p:nvSpPr>
        <p:spPr bwMode="white">
          <a:xfrm>
            <a:off x="3158095" y="3745136"/>
            <a:ext cx="3047619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815670-D368-1A16-B240-DA0B688DF9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027"/>
            <a:ext cx="10800000" cy="184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0C5E0D-D9C7-ACC6-48BA-ADD57FC431EB}"/>
              </a:ext>
            </a:extLst>
          </p:cNvPr>
          <p:cNvSpPr/>
          <p:nvPr/>
        </p:nvSpPr>
        <p:spPr bwMode="white">
          <a:xfrm>
            <a:off x="5624761" y="4638397"/>
            <a:ext cx="1238095" cy="23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ABD178-BA4D-F653-3386-2196654F53B3}"/>
              </a:ext>
            </a:extLst>
          </p:cNvPr>
          <p:cNvSpPr/>
          <p:nvPr/>
        </p:nvSpPr>
        <p:spPr bwMode="white">
          <a:xfrm>
            <a:off x="7481904" y="4638397"/>
            <a:ext cx="1266666" cy="23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E09DCB-3287-8E08-9A5D-A0A365F0A0F7}"/>
              </a:ext>
            </a:extLst>
          </p:cNvPr>
          <p:cNvSpPr/>
          <p:nvPr/>
        </p:nvSpPr>
        <p:spPr bwMode="white">
          <a:xfrm>
            <a:off x="6520000" y="5078241"/>
            <a:ext cx="238094" cy="1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96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