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23949-1C03-C07C-FFDB-89DD33AC44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284984"/>
            <a:ext cx="10800000" cy="77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B341E-8D26-A1DD-4179-11B390711C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2B884-9FA0-863F-BA12-2F02DB96FB25}"/>
              </a:ext>
            </a:extLst>
          </p:cNvPr>
          <p:cNvSpPr/>
          <p:nvPr/>
        </p:nvSpPr>
        <p:spPr bwMode="white">
          <a:xfrm>
            <a:off x="3424761" y="2385773"/>
            <a:ext cx="285714" cy="1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CDCC3A-D90A-2B74-DA27-486DDB1E3235}"/>
              </a:ext>
            </a:extLst>
          </p:cNvPr>
          <p:cNvSpPr/>
          <p:nvPr/>
        </p:nvSpPr>
        <p:spPr bwMode="white">
          <a:xfrm>
            <a:off x="4920000" y="2357115"/>
            <a:ext cx="752380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65F05A-8089-6606-34AA-5616A0490294}"/>
              </a:ext>
            </a:extLst>
          </p:cNvPr>
          <p:cNvSpPr/>
          <p:nvPr/>
        </p:nvSpPr>
        <p:spPr bwMode="white">
          <a:xfrm>
            <a:off x="9415238" y="2357115"/>
            <a:ext cx="1038094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B3AB26-C2A9-1274-98C6-DBB6BF80F6B8}"/>
              </a:ext>
            </a:extLst>
          </p:cNvPr>
          <p:cNvSpPr/>
          <p:nvPr/>
        </p:nvSpPr>
        <p:spPr bwMode="white">
          <a:xfrm>
            <a:off x="3434285" y="2844294"/>
            <a:ext cx="276190" cy="1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369861-FE8B-AFF2-A960-CA8553DCBBC9}"/>
              </a:ext>
            </a:extLst>
          </p:cNvPr>
          <p:cNvSpPr/>
          <p:nvPr/>
        </p:nvSpPr>
        <p:spPr bwMode="white">
          <a:xfrm>
            <a:off x="4920000" y="2825189"/>
            <a:ext cx="523809" cy="2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753281-E060-C11C-6018-2A96A7B1A7FA}"/>
              </a:ext>
            </a:extLst>
          </p:cNvPr>
          <p:cNvSpPr/>
          <p:nvPr/>
        </p:nvSpPr>
        <p:spPr bwMode="white">
          <a:xfrm>
            <a:off x="7443809" y="2806084"/>
            <a:ext cx="2000001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8FF722-E0AD-DC71-59DA-58F30947A573}"/>
              </a:ext>
            </a:extLst>
          </p:cNvPr>
          <p:cNvSpPr/>
          <p:nvPr/>
        </p:nvSpPr>
        <p:spPr bwMode="white">
          <a:xfrm>
            <a:off x="3443809" y="3274158"/>
            <a:ext cx="238095" cy="2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66BD2E-4B9A-D736-3E8A-08C3D8C7E422}"/>
              </a:ext>
            </a:extLst>
          </p:cNvPr>
          <p:cNvSpPr/>
          <p:nvPr/>
        </p:nvSpPr>
        <p:spPr bwMode="white">
          <a:xfrm>
            <a:off x="4920000" y="3283710"/>
            <a:ext cx="523809" cy="1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36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1E51C-AAA3-3ED5-9B90-495293C0F2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AF6F49-F656-E577-9E7F-F3BEC809C51B}"/>
              </a:ext>
            </a:extLst>
          </p:cNvPr>
          <p:cNvSpPr/>
          <p:nvPr/>
        </p:nvSpPr>
        <p:spPr bwMode="white">
          <a:xfrm>
            <a:off x="4053333" y="2154664"/>
            <a:ext cx="4085714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351A2D-AF46-DC60-F55F-1E33771B84F6}"/>
              </a:ext>
            </a:extLst>
          </p:cNvPr>
          <p:cNvSpPr/>
          <p:nvPr/>
        </p:nvSpPr>
        <p:spPr bwMode="white">
          <a:xfrm>
            <a:off x="1700952" y="3060737"/>
            <a:ext cx="2704761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C1F076-DEEB-A972-008F-197A67909097}"/>
              </a:ext>
            </a:extLst>
          </p:cNvPr>
          <p:cNvSpPr/>
          <p:nvPr/>
        </p:nvSpPr>
        <p:spPr bwMode="white">
          <a:xfrm>
            <a:off x="10110476" y="3528080"/>
            <a:ext cx="771428" cy="2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55FD55-7062-82FC-5468-A2CDD7DB331B}"/>
              </a:ext>
            </a:extLst>
          </p:cNvPr>
          <p:cNvSpPr/>
          <p:nvPr/>
        </p:nvSpPr>
        <p:spPr bwMode="white">
          <a:xfrm>
            <a:off x="681904" y="3966810"/>
            <a:ext cx="3476190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79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73582-D361-8741-05DB-EF3BB1003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D0742-CF60-A25E-BB47-C7FF97227F32}"/>
              </a:ext>
            </a:extLst>
          </p:cNvPr>
          <p:cNvSpPr/>
          <p:nvPr/>
        </p:nvSpPr>
        <p:spPr bwMode="white">
          <a:xfrm>
            <a:off x="4710476" y="1143769"/>
            <a:ext cx="533333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AA2353-DA29-6018-3C80-2363A004514A}"/>
              </a:ext>
            </a:extLst>
          </p:cNvPr>
          <p:cNvSpPr/>
          <p:nvPr/>
        </p:nvSpPr>
        <p:spPr bwMode="white">
          <a:xfrm>
            <a:off x="4958095" y="1611362"/>
            <a:ext cx="523809" cy="2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897470-6C0D-E5D9-B837-D3EC3EFFC9B5}"/>
              </a:ext>
            </a:extLst>
          </p:cNvPr>
          <p:cNvSpPr/>
          <p:nvPr/>
        </p:nvSpPr>
        <p:spPr bwMode="white">
          <a:xfrm>
            <a:off x="8529523" y="1601819"/>
            <a:ext cx="1019047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B9EE64-66BD-34E1-6991-1470DF5EF37F}"/>
              </a:ext>
            </a:extLst>
          </p:cNvPr>
          <p:cNvSpPr/>
          <p:nvPr/>
        </p:nvSpPr>
        <p:spPr bwMode="white">
          <a:xfrm>
            <a:off x="4510476" y="2527464"/>
            <a:ext cx="209523" cy="1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94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7F564-410D-7612-C657-A900666593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1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FECAA1-D2A1-0476-271F-5CE43A13BAE9}"/>
              </a:ext>
            </a:extLst>
          </p:cNvPr>
          <p:cNvSpPr/>
          <p:nvPr/>
        </p:nvSpPr>
        <p:spPr bwMode="white">
          <a:xfrm>
            <a:off x="1272380" y="2012624"/>
            <a:ext cx="9590476" cy="2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6AE730-EEA3-9621-5BCB-823FDFC2FA38}"/>
              </a:ext>
            </a:extLst>
          </p:cNvPr>
          <p:cNvSpPr/>
          <p:nvPr/>
        </p:nvSpPr>
        <p:spPr bwMode="white">
          <a:xfrm>
            <a:off x="1015238" y="2461333"/>
            <a:ext cx="7219047" cy="2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28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95CC3-0DA5-60B9-31BB-F2C4A5833F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6DD1AC-E618-EF53-90F7-4E8FA309616C}"/>
              </a:ext>
            </a:extLst>
          </p:cNvPr>
          <p:cNvSpPr/>
          <p:nvPr/>
        </p:nvSpPr>
        <p:spPr bwMode="white">
          <a:xfrm>
            <a:off x="1424761" y="2117897"/>
            <a:ext cx="9438095" cy="2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433BDF-246A-E0CE-54E7-3B6BFCA206DB}"/>
              </a:ext>
            </a:extLst>
          </p:cNvPr>
          <p:cNvSpPr/>
          <p:nvPr/>
        </p:nvSpPr>
        <p:spPr bwMode="white">
          <a:xfrm>
            <a:off x="1148571" y="2576256"/>
            <a:ext cx="6304761" cy="2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07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