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1" r:id="rId6"/>
    <p:sldId id="330" r:id="rId7"/>
    <p:sldId id="328" r:id="rId8"/>
    <p:sldId id="327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35429-C838-046E-783D-F6A61F0196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097486"/>
            <a:ext cx="10800000" cy="663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4DE248-C8F0-A498-E882-DAD0FC2289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8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95613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D0EE30-0F74-9EA8-7960-D2D6E5455B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2452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BAD13E-EACD-F8D0-3749-38F73D54D2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3E865D7-9E96-B437-A34D-37C4794D05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395577"/>
            <a:ext cx="10800000" cy="1189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4141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324F4-0AB1-BDF9-CBD8-8C6443BD06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4895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6A4EFC-3524-0A7C-F17C-760214510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C457A1E-B42C-EBEF-3901-AB9B722C8E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577056"/>
            <a:ext cx="10800000" cy="1775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21619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4319F-BCCA-FA17-B969-150DB15AF8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9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8859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710BE3-CA71-4D16-0B28-E8BE84F1B6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1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06D512E-3A23-80ED-E2DE-BBD4168B7C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2924944"/>
            <a:ext cx="10800000" cy="2486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66607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3D2492-5572-917E-2BE7-E95C590A2D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0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795917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