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8" r:id="rId3"/>
    <p:sldId id="336" r:id="rId4"/>
    <p:sldId id="334" r:id="rId5"/>
    <p:sldId id="332" r:id="rId6"/>
    <p:sldId id="330" r:id="rId7"/>
    <p:sldId id="329" r:id="rId8"/>
    <p:sldId id="327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7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63FEC2-4DC7-8FFD-F6A2-5AC2A03AEC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2765225"/>
            <a:ext cx="10800000" cy="663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11128A-F30A-6A15-1A39-E87E103CA8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6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9AE6167-E7EA-BB18-8B05-3523DF0715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789040"/>
            <a:ext cx="10800000" cy="1583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419709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DF49F8-3104-1E3E-1AE1-D0B28CECA7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3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84CB4A3-C4D7-90F7-65BD-CBAB4EE9A3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4365104"/>
            <a:ext cx="10800000" cy="1933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481755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78DF0D-3F4E-7B5C-F337-61CAA8DEF2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6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D1AF86F-F6F2-262D-0FC6-E42A8BF181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63107"/>
            <a:ext cx="10800000" cy="1587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15672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0ED302-B09F-EC78-CA8A-B15D7842C5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98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29CB80F-60A5-AF01-B1D3-38047CEC70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772816"/>
            <a:ext cx="10800000" cy="1952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024395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00F21D-BF34-C6A1-2D3B-6B60113DA8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7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586966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D65276-FAF0-FEF9-7C60-1177E2CD51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3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89B8961-0360-03D0-4835-15B9BE1458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4195055"/>
            <a:ext cx="10800000" cy="1285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889977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AAF3CB-39B3-0CF3-5D4A-7CE36098E1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2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6F38CC0-E6B0-442F-1721-510211FD73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3414155"/>
            <a:ext cx="10800000" cy="2036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E7F37CC-C9A2-B152-B956-CDD0F31E325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868" y="5425341"/>
            <a:ext cx="10800000" cy="861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4285331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2023-12-29T13:49:55Z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