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7B975-EFE0-5FB2-FA21-689AB9163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996952"/>
            <a:ext cx="10800000" cy="655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650D9-4748-8D4F-E200-9BC603F38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0E6A90-A626-75C7-791A-E72752D1E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11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583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FC7CA-87B2-2EA9-C8A2-783B8291E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222D4F-CB36-EE25-0AA2-E5844DEFD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19" y="3645593"/>
            <a:ext cx="10800000" cy="203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9878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23555-00BF-3551-2F16-9D0CE2666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475A75-CB6C-C6C9-205D-45AC140A7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036665"/>
            <a:ext cx="10800000" cy="122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298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1FFA7-B23F-5D51-5B9B-D68D9E37C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6BF218C-8F79-F4A7-E694-1FCE354B1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68729"/>
            <a:ext cx="10800000" cy="24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4431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1E318-186C-F9E7-1CD5-4AA41B5E3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9180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EF664-2DAC-5325-50C1-F97A3F7A8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78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F124A-C841-EBC7-583C-3C4E7929B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1670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398D0-7D36-18F2-14A4-688A8412B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05101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