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6" r:id="rId4"/>
    <p:sldId id="345" r:id="rId5"/>
    <p:sldId id="344" r:id="rId6"/>
    <p:sldId id="342" r:id="rId7"/>
    <p:sldId id="339" r:id="rId8"/>
    <p:sldId id="338" r:id="rId9"/>
    <p:sldId id="337" r:id="rId10"/>
    <p:sldId id="336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C4D4D-1858-A352-D836-ACEC82023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356992"/>
            <a:ext cx="10800000" cy="133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F8B7F-A0CF-8937-2F79-C1BAD550F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0B42C-2C1D-8B9F-7DA5-A3571A6B5675}"/>
              </a:ext>
            </a:extLst>
          </p:cNvPr>
          <p:cNvSpPr/>
          <p:nvPr/>
        </p:nvSpPr>
        <p:spPr bwMode="white">
          <a:xfrm>
            <a:off x="6500952" y="2061827"/>
            <a:ext cx="209523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30284-7B5C-5A96-0817-CD81C1EE342C}"/>
              </a:ext>
            </a:extLst>
          </p:cNvPr>
          <p:cNvSpPr/>
          <p:nvPr/>
        </p:nvSpPr>
        <p:spPr bwMode="white">
          <a:xfrm>
            <a:off x="1415238" y="2549382"/>
            <a:ext cx="228571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5C7941-8E5D-7788-59ED-125415A3EB85}"/>
              </a:ext>
            </a:extLst>
          </p:cNvPr>
          <p:cNvSpPr/>
          <p:nvPr/>
        </p:nvSpPr>
        <p:spPr bwMode="white">
          <a:xfrm>
            <a:off x="10443809" y="2549382"/>
            <a:ext cx="190476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A907A0-AB8A-184E-581D-5C3AAF63FA4C}"/>
              </a:ext>
            </a:extLst>
          </p:cNvPr>
          <p:cNvSpPr/>
          <p:nvPr/>
        </p:nvSpPr>
        <p:spPr bwMode="white">
          <a:xfrm>
            <a:off x="6758095" y="3027376"/>
            <a:ext cx="190476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81D8C5-0550-0F5A-4505-A7D639F18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52" y="3432662"/>
            <a:ext cx="10800000" cy="147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4B9DB6-03FE-D71D-D5CC-254A484487AC}"/>
              </a:ext>
            </a:extLst>
          </p:cNvPr>
          <p:cNvSpPr/>
          <p:nvPr/>
        </p:nvSpPr>
        <p:spPr bwMode="white">
          <a:xfrm>
            <a:off x="3053332" y="3595488"/>
            <a:ext cx="257142" cy="21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F7ED1C-711C-C34B-B4E1-F385CBCFAB0E}"/>
              </a:ext>
            </a:extLst>
          </p:cNvPr>
          <p:cNvSpPr/>
          <p:nvPr/>
        </p:nvSpPr>
        <p:spPr bwMode="white">
          <a:xfrm>
            <a:off x="6472380" y="3595488"/>
            <a:ext cx="228571" cy="21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29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BD271-3C26-9031-96CE-D767D62526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8E67E-E429-F75A-0E2F-8433CA4D58FB}"/>
              </a:ext>
            </a:extLst>
          </p:cNvPr>
          <p:cNvSpPr/>
          <p:nvPr/>
        </p:nvSpPr>
        <p:spPr bwMode="white">
          <a:xfrm>
            <a:off x="8500952" y="2527835"/>
            <a:ext cx="219047" cy="2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C23F39-5B5C-FCF3-340C-DEB4518554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70910"/>
            <a:ext cx="10800000" cy="140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0DE62-E00F-42E0-F0F7-ED7A5E463AF5}"/>
              </a:ext>
            </a:extLst>
          </p:cNvPr>
          <p:cNvSpPr/>
          <p:nvPr/>
        </p:nvSpPr>
        <p:spPr bwMode="white">
          <a:xfrm>
            <a:off x="1251963" y="5383821"/>
            <a:ext cx="10000000" cy="26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717436-1EBB-E997-3DA4-BC854B157E14}"/>
              </a:ext>
            </a:extLst>
          </p:cNvPr>
          <p:cNvSpPr/>
          <p:nvPr/>
        </p:nvSpPr>
        <p:spPr bwMode="white">
          <a:xfrm>
            <a:off x="975772" y="5862659"/>
            <a:ext cx="3942857" cy="26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2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94E39-7685-923C-41C7-B88A94583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A0BB9-CD0E-EB29-B9F4-B7829E17F31F}"/>
              </a:ext>
            </a:extLst>
          </p:cNvPr>
          <p:cNvSpPr/>
          <p:nvPr/>
        </p:nvSpPr>
        <p:spPr bwMode="white">
          <a:xfrm>
            <a:off x="1262857" y="2985681"/>
            <a:ext cx="3000000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4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E12A9-0552-D2DF-3E1A-830BC45D9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3187B-9D30-3346-DEDB-2A500727CA94}"/>
              </a:ext>
            </a:extLst>
          </p:cNvPr>
          <p:cNvSpPr/>
          <p:nvPr/>
        </p:nvSpPr>
        <p:spPr bwMode="white">
          <a:xfrm>
            <a:off x="10500952" y="1115261"/>
            <a:ext cx="419047" cy="2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B0ED64-D8A1-5A09-DA1F-1DC466AE8CE4}"/>
              </a:ext>
            </a:extLst>
          </p:cNvPr>
          <p:cNvSpPr/>
          <p:nvPr/>
        </p:nvSpPr>
        <p:spPr bwMode="white">
          <a:xfrm>
            <a:off x="7091428" y="3502951"/>
            <a:ext cx="1161905" cy="25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60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E165B-90D2-5A4F-BFCD-1DFB133D3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7DC73-48A1-4A87-F5F5-DB9DC847D00B}"/>
              </a:ext>
            </a:extLst>
          </p:cNvPr>
          <p:cNvSpPr/>
          <p:nvPr/>
        </p:nvSpPr>
        <p:spPr bwMode="white">
          <a:xfrm>
            <a:off x="1367619" y="1505906"/>
            <a:ext cx="2657142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CA01A-193E-CFAD-2705-60CFB7F17600}"/>
              </a:ext>
            </a:extLst>
          </p:cNvPr>
          <p:cNvSpPr/>
          <p:nvPr/>
        </p:nvSpPr>
        <p:spPr bwMode="white">
          <a:xfrm>
            <a:off x="1358095" y="2974149"/>
            <a:ext cx="980952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5D536-C81D-F458-9E55-ED5492B32761}"/>
              </a:ext>
            </a:extLst>
          </p:cNvPr>
          <p:cNvSpPr/>
          <p:nvPr/>
        </p:nvSpPr>
        <p:spPr bwMode="white">
          <a:xfrm>
            <a:off x="2500952" y="2945547"/>
            <a:ext cx="8838095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8D1962-79BA-BB3B-FD6E-0FD01BBAC5F4}"/>
              </a:ext>
            </a:extLst>
          </p:cNvPr>
          <p:cNvSpPr/>
          <p:nvPr/>
        </p:nvSpPr>
        <p:spPr bwMode="white">
          <a:xfrm>
            <a:off x="1072380" y="3412715"/>
            <a:ext cx="7590477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87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123FA-91D2-DA0E-D4B6-02077B7BC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8604A-5AFF-1FF3-73D8-574D179F1B39}"/>
              </a:ext>
            </a:extLst>
          </p:cNvPr>
          <p:cNvSpPr/>
          <p:nvPr/>
        </p:nvSpPr>
        <p:spPr bwMode="white">
          <a:xfrm>
            <a:off x="9358095" y="2336133"/>
            <a:ext cx="1733333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AF2810-56F1-ADF8-7A98-E5AF15A87D27}"/>
              </a:ext>
            </a:extLst>
          </p:cNvPr>
          <p:cNvSpPr/>
          <p:nvPr/>
        </p:nvSpPr>
        <p:spPr bwMode="white">
          <a:xfrm>
            <a:off x="8367619" y="2794024"/>
            <a:ext cx="2723809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86F67D-D29C-E7E9-81C1-06305805C31B}"/>
              </a:ext>
            </a:extLst>
          </p:cNvPr>
          <p:cNvSpPr/>
          <p:nvPr/>
        </p:nvSpPr>
        <p:spPr bwMode="white">
          <a:xfrm>
            <a:off x="8386666" y="3251915"/>
            <a:ext cx="2714285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30EFA4-DF6F-434B-5B83-39986E7A920D}"/>
              </a:ext>
            </a:extLst>
          </p:cNvPr>
          <p:cNvSpPr/>
          <p:nvPr/>
        </p:nvSpPr>
        <p:spPr bwMode="white">
          <a:xfrm>
            <a:off x="8377142" y="3728885"/>
            <a:ext cx="1838095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8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BF064-7F69-7D5E-7829-FD0842F73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782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67864-C85A-BEAD-D3B4-5552F4EF5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DD673-AA7F-6CE9-3DB7-C391563C3DCE}"/>
              </a:ext>
            </a:extLst>
          </p:cNvPr>
          <p:cNvSpPr/>
          <p:nvPr/>
        </p:nvSpPr>
        <p:spPr bwMode="white">
          <a:xfrm>
            <a:off x="3777142" y="1105747"/>
            <a:ext cx="1123809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C6CFF-6186-AC42-9F15-1F86980C633F}"/>
              </a:ext>
            </a:extLst>
          </p:cNvPr>
          <p:cNvSpPr/>
          <p:nvPr/>
        </p:nvSpPr>
        <p:spPr bwMode="white">
          <a:xfrm>
            <a:off x="6129523" y="1105747"/>
            <a:ext cx="2885714" cy="26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FEF009-6576-8D9D-484C-DF972129FCB5}"/>
              </a:ext>
            </a:extLst>
          </p:cNvPr>
          <p:cNvSpPr/>
          <p:nvPr/>
        </p:nvSpPr>
        <p:spPr bwMode="white">
          <a:xfrm>
            <a:off x="2472380" y="1573864"/>
            <a:ext cx="561904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BEC9EE-161B-1CFD-8ADE-EDBDA7EE8DA2}"/>
              </a:ext>
            </a:extLst>
          </p:cNvPr>
          <p:cNvSpPr/>
          <p:nvPr/>
        </p:nvSpPr>
        <p:spPr bwMode="white">
          <a:xfrm>
            <a:off x="3320000" y="2490991"/>
            <a:ext cx="1133333" cy="26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252742-6210-D53E-8F44-266F92968612}"/>
              </a:ext>
            </a:extLst>
          </p:cNvPr>
          <p:cNvSpPr/>
          <p:nvPr/>
        </p:nvSpPr>
        <p:spPr bwMode="white">
          <a:xfrm>
            <a:off x="6824761" y="2490991"/>
            <a:ext cx="590476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4CC632-9B03-3976-380D-CC12CC76951B}"/>
              </a:ext>
            </a:extLst>
          </p:cNvPr>
          <p:cNvSpPr/>
          <p:nvPr/>
        </p:nvSpPr>
        <p:spPr bwMode="white">
          <a:xfrm>
            <a:off x="2186666" y="2959108"/>
            <a:ext cx="600000" cy="26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77A498-7856-F14A-D6ED-BCA49AE2CBC5}"/>
              </a:ext>
            </a:extLst>
          </p:cNvPr>
          <p:cNvSpPr/>
          <p:nvPr/>
        </p:nvSpPr>
        <p:spPr bwMode="white">
          <a:xfrm>
            <a:off x="6681904" y="2968661"/>
            <a:ext cx="1161904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1B4719-2652-E71A-EBDB-55AB078C24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834260"/>
            <a:ext cx="10800000" cy="189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F9A2AB-CB89-B8FF-6032-D29BAE66D242}"/>
              </a:ext>
            </a:extLst>
          </p:cNvPr>
          <p:cNvSpPr/>
          <p:nvPr/>
        </p:nvSpPr>
        <p:spPr bwMode="white">
          <a:xfrm>
            <a:off x="4848380" y="3996525"/>
            <a:ext cx="2247620" cy="2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919A87-3C69-BE61-48B2-3C1DCD2FFE9C}"/>
              </a:ext>
            </a:extLst>
          </p:cNvPr>
          <p:cNvSpPr/>
          <p:nvPr/>
        </p:nvSpPr>
        <p:spPr bwMode="white">
          <a:xfrm>
            <a:off x="8610285" y="3996525"/>
            <a:ext cx="590477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318BBB-7FDA-AA70-4AC2-3AF07F5FC8A0}"/>
              </a:ext>
            </a:extLst>
          </p:cNvPr>
          <p:cNvSpPr/>
          <p:nvPr/>
        </p:nvSpPr>
        <p:spPr bwMode="white">
          <a:xfrm>
            <a:off x="8276952" y="4912845"/>
            <a:ext cx="3028571" cy="2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6035CF-124B-B9EE-0FB9-68C197D7EA3A}"/>
              </a:ext>
            </a:extLst>
          </p:cNvPr>
          <p:cNvSpPr/>
          <p:nvPr/>
        </p:nvSpPr>
        <p:spPr bwMode="white">
          <a:xfrm>
            <a:off x="1048380" y="5390095"/>
            <a:ext cx="304761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8A49AE-1B60-8993-70A3-45F01938960D}"/>
              </a:ext>
            </a:extLst>
          </p:cNvPr>
          <p:cNvSpPr/>
          <p:nvPr/>
        </p:nvSpPr>
        <p:spPr bwMode="white">
          <a:xfrm>
            <a:off x="4276952" y="5380550"/>
            <a:ext cx="4514285" cy="2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28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04CE1-0685-5866-A8E1-79E0A869D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6233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6FEEC-2457-B045-A6C5-13C570227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0C816-E1FC-97BA-5E12-ED683F96F1FF}"/>
              </a:ext>
            </a:extLst>
          </p:cNvPr>
          <p:cNvSpPr/>
          <p:nvPr/>
        </p:nvSpPr>
        <p:spPr bwMode="white">
          <a:xfrm>
            <a:off x="6900952" y="1715178"/>
            <a:ext cx="209523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50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9E6F0-7A24-551E-4FF0-90F671D5D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2A093-90F5-0B2E-F699-D6AADB65DFEB}"/>
              </a:ext>
            </a:extLst>
          </p:cNvPr>
          <p:cNvSpPr/>
          <p:nvPr/>
        </p:nvSpPr>
        <p:spPr bwMode="white">
          <a:xfrm>
            <a:off x="2891428" y="1553897"/>
            <a:ext cx="304761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2B6068-60C7-901D-BFDE-D5338FD8DFEC}"/>
              </a:ext>
            </a:extLst>
          </p:cNvPr>
          <p:cNvSpPr/>
          <p:nvPr/>
        </p:nvSpPr>
        <p:spPr bwMode="white">
          <a:xfrm>
            <a:off x="6748571" y="1544357"/>
            <a:ext cx="580952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7EA758-2F7E-0344-EF15-83F5406DE85B}"/>
              </a:ext>
            </a:extLst>
          </p:cNvPr>
          <p:cNvSpPr/>
          <p:nvPr/>
        </p:nvSpPr>
        <p:spPr bwMode="white">
          <a:xfrm>
            <a:off x="4300952" y="2021322"/>
            <a:ext cx="571428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83C0B3-E728-1DB9-5D80-7BF368A5CA79}"/>
              </a:ext>
            </a:extLst>
          </p:cNvPr>
          <p:cNvSpPr/>
          <p:nvPr/>
        </p:nvSpPr>
        <p:spPr bwMode="white">
          <a:xfrm>
            <a:off x="10291428" y="2030862"/>
            <a:ext cx="323809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FD6B17-A7D9-E285-E1DE-FDDD6E5192C4}"/>
              </a:ext>
            </a:extLst>
          </p:cNvPr>
          <p:cNvSpPr/>
          <p:nvPr/>
        </p:nvSpPr>
        <p:spPr bwMode="white">
          <a:xfrm>
            <a:off x="1796190" y="2994331"/>
            <a:ext cx="304761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626CD5-0827-82C3-BE24-7BF65E4EF819}"/>
              </a:ext>
            </a:extLst>
          </p:cNvPr>
          <p:cNvSpPr/>
          <p:nvPr/>
        </p:nvSpPr>
        <p:spPr bwMode="white">
          <a:xfrm>
            <a:off x="5881904" y="2984792"/>
            <a:ext cx="590476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331C53-9B5F-E256-6644-F4CF1C750B0E}"/>
              </a:ext>
            </a:extLst>
          </p:cNvPr>
          <p:cNvSpPr/>
          <p:nvPr/>
        </p:nvSpPr>
        <p:spPr bwMode="white">
          <a:xfrm>
            <a:off x="9986666" y="3003870"/>
            <a:ext cx="619046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0338C5-136C-92C6-90BB-6A9149ACCF9D}"/>
              </a:ext>
            </a:extLst>
          </p:cNvPr>
          <p:cNvSpPr/>
          <p:nvPr/>
        </p:nvSpPr>
        <p:spPr bwMode="white">
          <a:xfrm>
            <a:off x="7929523" y="3461757"/>
            <a:ext cx="314285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49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1D394-6DC8-26AF-01D0-D3204799F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B25AB-1031-F3F8-B83F-95A4BAC54C68}"/>
              </a:ext>
            </a:extLst>
          </p:cNvPr>
          <p:cNvSpPr/>
          <p:nvPr/>
        </p:nvSpPr>
        <p:spPr bwMode="white">
          <a:xfrm>
            <a:off x="2148571" y="1572163"/>
            <a:ext cx="247619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477E67-8ACD-5BC7-1335-51AC301A8781}"/>
              </a:ext>
            </a:extLst>
          </p:cNvPr>
          <p:cNvSpPr/>
          <p:nvPr/>
        </p:nvSpPr>
        <p:spPr bwMode="white">
          <a:xfrm>
            <a:off x="5234285" y="1572163"/>
            <a:ext cx="314285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D36041-8647-33F0-C841-B08C691DB8FC}"/>
              </a:ext>
            </a:extLst>
          </p:cNvPr>
          <p:cNvSpPr/>
          <p:nvPr/>
        </p:nvSpPr>
        <p:spPr bwMode="white">
          <a:xfrm>
            <a:off x="8243809" y="1562637"/>
            <a:ext cx="295238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A94002-B016-157B-7FF0-61550369FE6D}"/>
              </a:ext>
            </a:extLst>
          </p:cNvPr>
          <p:cNvSpPr/>
          <p:nvPr/>
        </p:nvSpPr>
        <p:spPr bwMode="white">
          <a:xfrm>
            <a:off x="9700952" y="1572163"/>
            <a:ext cx="18095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8F4808-3582-A93C-E1B3-28F5C4D02306}"/>
              </a:ext>
            </a:extLst>
          </p:cNvPr>
          <p:cNvSpPr/>
          <p:nvPr/>
        </p:nvSpPr>
        <p:spPr bwMode="white">
          <a:xfrm>
            <a:off x="2415238" y="2038957"/>
            <a:ext cx="276190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66038B-109D-C110-61D0-BB3744B2E110}"/>
              </a:ext>
            </a:extLst>
          </p:cNvPr>
          <p:cNvSpPr/>
          <p:nvPr/>
        </p:nvSpPr>
        <p:spPr bwMode="white">
          <a:xfrm>
            <a:off x="5796190" y="2038957"/>
            <a:ext cx="295238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8C2EFD-4037-AD41-5BEF-36C5F8AA233A}"/>
              </a:ext>
            </a:extLst>
          </p:cNvPr>
          <p:cNvSpPr/>
          <p:nvPr/>
        </p:nvSpPr>
        <p:spPr bwMode="white">
          <a:xfrm>
            <a:off x="8234285" y="2048484"/>
            <a:ext cx="285714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F1DE1B-F4E0-EADE-4426-DEA0C72DF960}"/>
              </a:ext>
            </a:extLst>
          </p:cNvPr>
          <p:cNvSpPr/>
          <p:nvPr/>
        </p:nvSpPr>
        <p:spPr bwMode="white">
          <a:xfrm>
            <a:off x="9358095" y="2048484"/>
            <a:ext cx="295237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DE8837-B95F-378F-4A34-4ECC41E3D088}"/>
              </a:ext>
            </a:extLst>
          </p:cNvPr>
          <p:cNvSpPr/>
          <p:nvPr/>
        </p:nvSpPr>
        <p:spPr bwMode="white">
          <a:xfrm>
            <a:off x="2186666" y="2534330"/>
            <a:ext cx="1142857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FEF653-BBB8-360C-5FB5-7412FC0273C6}"/>
              </a:ext>
            </a:extLst>
          </p:cNvPr>
          <p:cNvSpPr/>
          <p:nvPr/>
        </p:nvSpPr>
        <p:spPr bwMode="white">
          <a:xfrm>
            <a:off x="4729523" y="2524804"/>
            <a:ext cx="1142857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457CFC-EA75-1F71-A343-4105715633BE}"/>
              </a:ext>
            </a:extLst>
          </p:cNvPr>
          <p:cNvSpPr/>
          <p:nvPr/>
        </p:nvSpPr>
        <p:spPr bwMode="white">
          <a:xfrm>
            <a:off x="2177142" y="3010651"/>
            <a:ext cx="1152380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349AD5-F588-B1DD-13DB-597DBF0024E2}"/>
              </a:ext>
            </a:extLst>
          </p:cNvPr>
          <p:cNvSpPr/>
          <p:nvPr/>
        </p:nvSpPr>
        <p:spPr bwMode="white">
          <a:xfrm>
            <a:off x="8386666" y="3001124"/>
            <a:ext cx="1114285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4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C9341-2540-9B9B-FD69-DB690E88E2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8C13B-0EC7-7B6A-5038-613AAC6380F7}"/>
              </a:ext>
            </a:extLst>
          </p:cNvPr>
          <p:cNvSpPr/>
          <p:nvPr/>
        </p:nvSpPr>
        <p:spPr bwMode="white">
          <a:xfrm>
            <a:off x="7243809" y="1591566"/>
            <a:ext cx="228571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56FA3B-D1E8-A127-FB21-5628730B87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61940"/>
            <a:ext cx="10800000" cy="192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1B1A3-8A49-E111-B0CF-B72E793EB34E}"/>
              </a:ext>
            </a:extLst>
          </p:cNvPr>
          <p:cNvSpPr/>
          <p:nvPr/>
        </p:nvSpPr>
        <p:spPr bwMode="white">
          <a:xfrm>
            <a:off x="6575772" y="4005258"/>
            <a:ext cx="228572" cy="2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8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511DC-F09D-2E38-ACB6-A94182EA7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7FF97-8D63-FDD7-4E68-BD7CC48BEFAF}"/>
              </a:ext>
            </a:extLst>
          </p:cNvPr>
          <p:cNvSpPr/>
          <p:nvPr/>
        </p:nvSpPr>
        <p:spPr bwMode="white">
          <a:xfrm>
            <a:off x="7510476" y="1115491"/>
            <a:ext cx="257141" cy="2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7206AA-A8AC-D294-A6CE-CA673AA846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875657"/>
            <a:ext cx="10800000" cy="579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ABA28B6-D253-FBC9-CB85-9EF9A30B669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85851"/>
            <a:ext cx="10800000" cy="238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305D9A-7C4D-82E8-5007-ACE0D27AC188}"/>
              </a:ext>
            </a:extLst>
          </p:cNvPr>
          <p:cNvSpPr/>
          <p:nvPr/>
        </p:nvSpPr>
        <p:spPr bwMode="white">
          <a:xfrm>
            <a:off x="9743619" y="3719518"/>
            <a:ext cx="219047" cy="2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60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DA56B-B03D-B27C-73A6-6BCDE32F5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8FDCEB-EF60-7A31-B072-850F61619801}"/>
              </a:ext>
            </a:extLst>
          </p:cNvPr>
          <p:cNvSpPr/>
          <p:nvPr/>
        </p:nvSpPr>
        <p:spPr bwMode="white">
          <a:xfrm>
            <a:off x="6120000" y="1134210"/>
            <a:ext cx="228571" cy="2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43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252DB-0A72-9138-086E-481DC77C1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B44CA-5521-99A9-AE77-50399DF0028A}"/>
              </a:ext>
            </a:extLst>
          </p:cNvPr>
          <p:cNvSpPr/>
          <p:nvPr/>
        </p:nvSpPr>
        <p:spPr bwMode="white">
          <a:xfrm>
            <a:off x="3891428" y="3019790"/>
            <a:ext cx="580952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23EAC7-7E76-3D1E-392E-0D9CC07BDE62}"/>
              </a:ext>
            </a:extLst>
          </p:cNvPr>
          <p:cNvSpPr/>
          <p:nvPr/>
        </p:nvSpPr>
        <p:spPr bwMode="white">
          <a:xfrm>
            <a:off x="2462857" y="3496020"/>
            <a:ext cx="1152380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0CD9A3-E996-089B-9165-47484A882493}"/>
              </a:ext>
            </a:extLst>
          </p:cNvPr>
          <p:cNvSpPr/>
          <p:nvPr/>
        </p:nvSpPr>
        <p:spPr bwMode="white">
          <a:xfrm>
            <a:off x="1367619" y="4448481"/>
            <a:ext cx="8276190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D05F7-1F17-450E-00A4-089B48FF8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F508A-2C17-FED5-C48F-D91182682727}"/>
              </a:ext>
            </a:extLst>
          </p:cNvPr>
          <p:cNvSpPr/>
          <p:nvPr/>
        </p:nvSpPr>
        <p:spPr bwMode="white">
          <a:xfrm>
            <a:off x="1805714" y="1992393"/>
            <a:ext cx="6857142" cy="2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6FC17C-F331-6F07-448F-F11A1D9DAC8E}"/>
              </a:ext>
            </a:extLst>
          </p:cNvPr>
          <p:cNvSpPr/>
          <p:nvPr/>
        </p:nvSpPr>
        <p:spPr bwMode="white">
          <a:xfrm>
            <a:off x="1339047" y="4929600"/>
            <a:ext cx="9990476" cy="2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C811CD-8A70-9CEC-6004-1D98D0D50CB4}"/>
              </a:ext>
            </a:extLst>
          </p:cNvPr>
          <p:cNvSpPr/>
          <p:nvPr/>
        </p:nvSpPr>
        <p:spPr bwMode="white">
          <a:xfrm>
            <a:off x="1081904" y="5425492"/>
            <a:ext cx="4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23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