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10658-4955-5719-5FD9-6451CFA11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564904"/>
            <a:ext cx="10800000" cy="193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4F766-4E95-08AD-FC9E-29B4A452D9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F5B116-F43D-62AD-2AE4-EEFF7F63C0DB}"/>
              </a:ext>
            </a:extLst>
          </p:cNvPr>
          <p:cNvSpPr/>
          <p:nvPr/>
        </p:nvSpPr>
        <p:spPr bwMode="white">
          <a:xfrm>
            <a:off x="4634285" y="3068026"/>
            <a:ext cx="228571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B08EEE5-6448-99AA-3039-A1518E920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544053"/>
            <a:ext cx="1241760" cy="6526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8D87441-5EBB-0C77-01FF-9BC0D4C9B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008" y="1544053"/>
            <a:ext cx="1241760" cy="6526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5FD3CD6-6FD1-38E4-1456-B51FA3700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255" y="2255450"/>
            <a:ext cx="61800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4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9BAFB-900F-488C-2C4B-AB9D9E49E3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28E39-0407-3FB5-206D-96C3FC8A92F1}"/>
              </a:ext>
            </a:extLst>
          </p:cNvPr>
          <p:cNvSpPr/>
          <p:nvPr/>
        </p:nvSpPr>
        <p:spPr bwMode="white">
          <a:xfrm>
            <a:off x="3015238" y="1534874"/>
            <a:ext cx="228571" cy="1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B32FC-C82C-8A9A-1209-858DB50CD877}"/>
              </a:ext>
            </a:extLst>
          </p:cNvPr>
          <p:cNvSpPr/>
          <p:nvPr/>
        </p:nvSpPr>
        <p:spPr bwMode="white">
          <a:xfrm>
            <a:off x="3015238" y="1906944"/>
            <a:ext cx="228571" cy="1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CD4F2-D475-7964-2018-A93D279FF8E5}"/>
              </a:ext>
            </a:extLst>
          </p:cNvPr>
          <p:cNvSpPr/>
          <p:nvPr/>
        </p:nvSpPr>
        <p:spPr bwMode="white">
          <a:xfrm>
            <a:off x="3034285" y="2269473"/>
            <a:ext cx="200000" cy="1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AB6303-AB1E-ED98-92A3-FACB725F7789}"/>
              </a:ext>
            </a:extLst>
          </p:cNvPr>
          <p:cNvSpPr/>
          <p:nvPr/>
        </p:nvSpPr>
        <p:spPr bwMode="white">
          <a:xfrm>
            <a:off x="5405714" y="2717864"/>
            <a:ext cx="200000" cy="1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3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0AC77-F0D3-4370-7515-3CCA97BD9C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239B6-0CBB-D4E6-67F0-D8E171339F3E}"/>
              </a:ext>
            </a:extLst>
          </p:cNvPr>
          <p:cNvSpPr/>
          <p:nvPr/>
        </p:nvSpPr>
        <p:spPr bwMode="white">
          <a:xfrm>
            <a:off x="3091428" y="1909080"/>
            <a:ext cx="304761" cy="2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CE05C-2E70-F54B-1224-25E58564A7C9}"/>
              </a:ext>
            </a:extLst>
          </p:cNvPr>
          <p:cNvSpPr/>
          <p:nvPr/>
        </p:nvSpPr>
        <p:spPr bwMode="white">
          <a:xfrm>
            <a:off x="6662857" y="1909080"/>
            <a:ext cx="295238" cy="2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17D9B-D0BC-E645-C500-167611BD95EA}"/>
              </a:ext>
            </a:extLst>
          </p:cNvPr>
          <p:cNvSpPr/>
          <p:nvPr/>
        </p:nvSpPr>
        <p:spPr bwMode="white">
          <a:xfrm>
            <a:off x="8043809" y="2645358"/>
            <a:ext cx="2857142" cy="23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F6D533-58CA-9AD5-195D-229AF2B68F42}"/>
              </a:ext>
            </a:extLst>
          </p:cNvPr>
          <p:cNvSpPr/>
          <p:nvPr/>
        </p:nvSpPr>
        <p:spPr bwMode="white">
          <a:xfrm>
            <a:off x="1377142" y="3027839"/>
            <a:ext cx="295238" cy="21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A10D50-4C69-AC0A-F685-D258F5E287A7}"/>
              </a:ext>
            </a:extLst>
          </p:cNvPr>
          <p:cNvSpPr/>
          <p:nvPr/>
        </p:nvSpPr>
        <p:spPr bwMode="white">
          <a:xfrm>
            <a:off x="4215238" y="3018277"/>
            <a:ext cx="1019047" cy="22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9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CAAE5-3747-CDED-C65D-825D12142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B1D90-A0F6-B898-9176-956325F624EB}"/>
              </a:ext>
            </a:extLst>
          </p:cNvPr>
          <p:cNvSpPr/>
          <p:nvPr/>
        </p:nvSpPr>
        <p:spPr bwMode="white">
          <a:xfrm>
            <a:off x="4348571" y="1410920"/>
            <a:ext cx="523809" cy="2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04297-9AA9-80D0-DBEA-377DF2715A48}"/>
              </a:ext>
            </a:extLst>
          </p:cNvPr>
          <p:cNvSpPr/>
          <p:nvPr/>
        </p:nvSpPr>
        <p:spPr bwMode="white">
          <a:xfrm>
            <a:off x="5586666" y="1420461"/>
            <a:ext cx="247619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54FEE5-2C11-0AC6-180A-BEB99BD25D9D}"/>
              </a:ext>
            </a:extLst>
          </p:cNvPr>
          <p:cNvSpPr/>
          <p:nvPr/>
        </p:nvSpPr>
        <p:spPr bwMode="white">
          <a:xfrm>
            <a:off x="6586666" y="1430003"/>
            <a:ext cx="247619" cy="18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9AF3C7-BC66-F453-7F85-0773BCC9D1B1}"/>
              </a:ext>
            </a:extLst>
          </p:cNvPr>
          <p:cNvSpPr/>
          <p:nvPr/>
        </p:nvSpPr>
        <p:spPr bwMode="white">
          <a:xfrm>
            <a:off x="5462857" y="2145634"/>
            <a:ext cx="476190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44E1D8-9890-E173-C0DC-2F44551C7850}"/>
              </a:ext>
            </a:extLst>
          </p:cNvPr>
          <p:cNvSpPr/>
          <p:nvPr/>
        </p:nvSpPr>
        <p:spPr bwMode="white">
          <a:xfrm>
            <a:off x="1643809" y="2889889"/>
            <a:ext cx="628571" cy="2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237E04-9FC0-8E6C-6BD5-C25B240E4445}"/>
              </a:ext>
            </a:extLst>
          </p:cNvPr>
          <p:cNvSpPr/>
          <p:nvPr/>
        </p:nvSpPr>
        <p:spPr bwMode="white">
          <a:xfrm>
            <a:off x="2367619" y="2870806"/>
            <a:ext cx="8533333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B24EBD-D0D8-AD36-178F-5FED34FDAE98}"/>
              </a:ext>
            </a:extLst>
          </p:cNvPr>
          <p:cNvSpPr/>
          <p:nvPr/>
        </p:nvSpPr>
        <p:spPr bwMode="white">
          <a:xfrm>
            <a:off x="1396190" y="3233392"/>
            <a:ext cx="3952380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0B62D7-B6A4-05FE-B35E-799F320F23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6889"/>
            <a:ext cx="10800000" cy="2169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44A6AA-FDA5-9AB7-455E-717F9C22D995}"/>
              </a:ext>
            </a:extLst>
          </p:cNvPr>
          <p:cNvSpPr/>
          <p:nvPr/>
        </p:nvSpPr>
        <p:spPr bwMode="white">
          <a:xfrm>
            <a:off x="3120000" y="4117423"/>
            <a:ext cx="514285" cy="21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A97B5E-EEB2-428E-37F8-3AF86DF1F195}"/>
              </a:ext>
            </a:extLst>
          </p:cNvPr>
          <p:cNvSpPr/>
          <p:nvPr/>
        </p:nvSpPr>
        <p:spPr bwMode="white">
          <a:xfrm>
            <a:off x="6548571" y="4107866"/>
            <a:ext cx="1647619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38EAB6-7915-1AA6-1BF6-BA37EF771367}"/>
              </a:ext>
            </a:extLst>
          </p:cNvPr>
          <p:cNvSpPr/>
          <p:nvPr/>
        </p:nvSpPr>
        <p:spPr bwMode="white">
          <a:xfrm>
            <a:off x="6796190" y="4471055"/>
            <a:ext cx="1019047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C70DB7-D8B9-FDC6-9725-4C1DE606268F}"/>
              </a:ext>
            </a:extLst>
          </p:cNvPr>
          <p:cNvSpPr/>
          <p:nvPr/>
        </p:nvSpPr>
        <p:spPr bwMode="white">
          <a:xfrm>
            <a:off x="9900952" y="4480612"/>
            <a:ext cx="476191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3D0C28F-3BD0-0A1D-6B67-0B1F65B00C93}"/>
              </a:ext>
            </a:extLst>
          </p:cNvPr>
          <p:cNvSpPr/>
          <p:nvPr/>
        </p:nvSpPr>
        <p:spPr bwMode="white">
          <a:xfrm>
            <a:off x="1634285" y="5570180"/>
            <a:ext cx="4942857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6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