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95D40-FB72-C4AA-A6DF-0ED1565ED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564904"/>
            <a:ext cx="10800000" cy="107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DDB20-5FE7-67DC-7BF7-5170ED3AF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6887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FF307-3261-5EED-46EC-AAF233577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703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FB474-A197-5228-4D84-8CABDCD58B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74806-ACF5-B086-A510-52ECBCA7F245}"/>
              </a:ext>
            </a:extLst>
          </p:cNvPr>
          <p:cNvSpPr/>
          <p:nvPr/>
        </p:nvSpPr>
        <p:spPr bwMode="white">
          <a:xfrm>
            <a:off x="5691428" y="1964973"/>
            <a:ext cx="485714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338B4-213E-B557-27E4-59C4A5880426}"/>
              </a:ext>
            </a:extLst>
          </p:cNvPr>
          <p:cNvSpPr/>
          <p:nvPr/>
        </p:nvSpPr>
        <p:spPr bwMode="white">
          <a:xfrm>
            <a:off x="2891428" y="2766991"/>
            <a:ext cx="980952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01255-F0C8-766F-C762-E439AB77FD2A}"/>
              </a:ext>
            </a:extLst>
          </p:cNvPr>
          <p:cNvSpPr/>
          <p:nvPr/>
        </p:nvSpPr>
        <p:spPr bwMode="white">
          <a:xfrm>
            <a:off x="4939047" y="2757443"/>
            <a:ext cx="980952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460FDA-8188-C9DF-6149-9525519C6ED4}"/>
              </a:ext>
            </a:extLst>
          </p:cNvPr>
          <p:cNvSpPr/>
          <p:nvPr/>
        </p:nvSpPr>
        <p:spPr bwMode="white">
          <a:xfrm>
            <a:off x="7434285" y="2738347"/>
            <a:ext cx="1209523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AFF8C0-C85B-8004-30A1-A9C5BFFA5440}"/>
              </a:ext>
            </a:extLst>
          </p:cNvPr>
          <p:cNvSpPr/>
          <p:nvPr/>
        </p:nvSpPr>
        <p:spPr bwMode="white">
          <a:xfrm>
            <a:off x="4110476" y="3301669"/>
            <a:ext cx="3209523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46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35A19-1496-834E-7A5D-34C13B74E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4C813-64E5-D418-414F-3B25D395A4EB}"/>
              </a:ext>
            </a:extLst>
          </p:cNvPr>
          <p:cNvSpPr/>
          <p:nvPr/>
        </p:nvSpPr>
        <p:spPr bwMode="white">
          <a:xfrm>
            <a:off x="3110476" y="2459867"/>
            <a:ext cx="533333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6C94B-D092-F120-85E3-F64D9442A966}"/>
              </a:ext>
            </a:extLst>
          </p:cNvPr>
          <p:cNvSpPr/>
          <p:nvPr/>
        </p:nvSpPr>
        <p:spPr bwMode="white">
          <a:xfrm>
            <a:off x="7672380" y="2459867"/>
            <a:ext cx="523809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11494-E9BE-F446-46F4-808B4747D4C9}"/>
              </a:ext>
            </a:extLst>
          </p:cNvPr>
          <p:cNvSpPr/>
          <p:nvPr/>
        </p:nvSpPr>
        <p:spPr bwMode="white">
          <a:xfrm>
            <a:off x="1634285" y="3365941"/>
            <a:ext cx="9266666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F29FB2-33F8-18CC-EBFD-CA37D4EAF43A}"/>
              </a:ext>
            </a:extLst>
          </p:cNvPr>
          <p:cNvSpPr/>
          <p:nvPr/>
        </p:nvSpPr>
        <p:spPr bwMode="white">
          <a:xfrm>
            <a:off x="1396190" y="3814209"/>
            <a:ext cx="7895238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38A208-E46D-1FC1-21BD-E4958C903D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186174"/>
            <a:ext cx="10800000" cy="194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8BA036-2DF8-379D-6E26-5975328F969F}"/>
              </a:ext>
            </a:extLst>
          </p:cNvPr>
          <p:cNvSpPr/>
          <p:nvPr/>
        </p:nvSpPr>
        <p:spPr bwMode="white">
          <a:xfrm>
            <a:off x="1214857" y="5170009"/>
            <a:ext cx="9619047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D786E2-C1AB-09E2-6919-C23AA24A063E}"/>
              </a:ext>
            </a:extLst>
          </p:cNvPr>
          <p:cNvSpPr/>
          <p:nvPr/>
        </p:nvSpPr>
        <p:spPr bwMode="white">
          <a:xfrm>
            <a:off x="957714" y="5628496"/>
            <a:ext cx="2619047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5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DEFC3-7CC9-E63F-727C-5DF4A3B47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D48D1-D040-7EE6-116B-63027D34C4F4}"/>
              </a:ext>
            </a:extLst>
          </p:cNvPr>
          <p:cNvSpPr/>
          <p:nvPr/>
        </p:nvSpPr>
        <p:spPr bwMode="white">
          <a:xfrm>
            <a:off x="9529523" y="1486822"/>
            <a:ext cx="209523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5039F-93FB-776C-1E3B-43FEB71C2DCC}"/>
              </a:ext>
            </a:extLst>
          </p:cNvPr>
          <p:cNvSpPr/>
          <p:nvPr/>
        </p:nvSpPr>
        <p:spPr bwMode="white">
          <a:xfrm>
            <a:off x="996190" y="1925374"/>
            <a:ext cx="200000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774DB-1719-1EB7-606D-CCE1E07F3258}"/>
              </a:ext>
            </a:extLst>
          </p:cNvPr>
          <p:cNvSpPr/>
          <p:nvPr/>
        </p:nvSpPr>
        <p:spPr bwMode="white">
          <a:xfrm>
            <a:off x="1491428" y="3260098"/>
            <a:ext cx="190476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8EC97D-4337-9DDC-7982-5B7623CFF3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50" y="3565178"/>
            <a:ext cx="10800000" cy="268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A41B9-EC85-FEE8-C1F0-DBFD6B92F8F5}"/>
              </a:ext>
            </a:extLst>
          </p:cNvPr>
          <p:cNvSpPr/>
          <p:nvPr/>
        </p:nvSpPr>
        <p:spPr bwMode="white">
          <a:xfrm>
            <a:off x="1985369" y="4148100"/>
            <a:ext cx="238095" cy="1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7B4DB-400C-146A-310E-095648DC5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2892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CAC11-8598-60F7-8A6A-843967617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B9794-F08B-CC9F-1791-4D071F4782E7}"/>
              </a:ext>
            </a:extLst>
          </p:cNvPr>
          <p:cNvSpPr/>
          <p:nvPr/>
        </p:nvSpPr>
        <p:spPr bwMode="white">
          <a:xfrm>
            <a:off x="6596190" y="1981785"/>
            <a:ext cx="209522" cy="1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9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C1E5E-3880-3C24-BB8E-3622E81068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93FF1-BB0C-A23E-D8C0-19B6C169B7C8}"/>
              </a:ext>
            </a:extLst>
          </p:cNvPr>
          <p:cNvSpPr/>
          <p:nvPr/>
        </p:nvSpPr>
        <p:spPr bwMode="white">
          <a:xfrm>
            <a:off x="1653333" y="1582304"/>
            <a:ext cx="320952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1DF1E-F912-3AE4-A2E9-C29EBAEBFA1D}"/>
              </a:ext>
            </a:extLst>
          </p:cNvPr>
          <p:cNvSpPr/>
          <p:nvPr/>
        </p:nvSpPr>
        <p:spPr bwMode="white">
          <a:xfrm>
            <a:off x="6177142" y="1572768"/>
            <a:ext cx="3485714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23203E-196A-4F24-5838-04F644FC2CC9}"/>
              </a:ext>
            </a:extLst>
          </p:cNvPr>
          <p:cNvSpPr/>
          <p:nvPr/>
        </p:nvSpPr>
        <p:spPr bwMode="white">
          <a:xfrm>
            <a:off x="5900952" y="2020961"/>
            <a:ext cx="533333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ED1F3A-90D3-D6FF-32C2-AE4A0ACD989C}"/>
              </a:ext>
            </a:extLst>
          </p:cNvPr>
          <p:cNvSpPr/>
          <p:nvPr/>
        </p:nvSpPr>
        <p:spPr bwMode="white">
          <a:xfrm>
            <a:off x="10224761" y="2020961"/>
            <a:ext cx="54285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798AE2-314C-A9D5-9EC1-A176383C976D}"/>
              </a:ext>
            </a:extLst>
          </p:cNvPr>
          <p:cNvSpPr/>
          <p:nvPr/>
        </p:nvSpPr>
        <p:spPr bwMode="white">
          <a:xfrm>
            <a:off x="1262857" y="2907810"/>
            <a:ext cx="9647619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3DB54A-B827-1D76-DC16-276EB4F3317C}"/>
              </a:ext>
            </a:extLst>
          </p:cNvPr>
          <p:cNvSpPr/>
          <p:nvPr/>
        </p:nvSpPr>
        <p:spPr bwMode="white">
          <a:xfrm>
            <a:off x="1024761" y="3346466"/>
            <a:ext cx="4695238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05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