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9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F2FAA-EA90-B86A-D805-C60458CF8A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420888"/>
            <a:ext cx="10800000" cy="128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F7CCD-0199-E8C8-A5D9-D31CF8149A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64EF1-197A-056A-CA91-F588526E4E7C}"/>
              </a:ext>
            </a:extLst>
          </p:cNvPr>
          <p:cNvSpPr/>
          <p:nvPr/>
        </p:nvSpPr>
        <p:spPr bwMode="white">
          <a:xfrm>
            <a:off x="4900952" y="1134642"/>
            <a:ext cx="200000" cy="19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67ACA-0FA8-B401-5CD9-06ECE0D65F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AABEBCF-B6A8-DF60-A481-B2BB3AF55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906" y="1556792"/>
            <a:ext cx="1479954" cy="79208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30CE2B5-0D86-CF43-E005-78B9A68B3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484784"/>
            <a:ext cx="1479954" cy="79208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6E04E1C-3B29-4852-5406-52B7AE12E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824" y="1544092"/>
            <a:ext cx="1479954" cy="79208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B20465C-1FD2-E4A9-9D7F-8B0C24666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348880"/>
            <a:ext cx="1479954" cy="79208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BC9CF7B-1B8F-9518-8B73-F61B25D42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61804"/>
            <a:ext cx="1479954" cy="79208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C59BEE0-F0E5-31F3-5F66-B996993A6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39" y="2398004"/>
            <a:ext cx="765671" cy="75566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A12C61D-23E2-70E8-D0C3-DDE206684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5047" y="3261804"/>
            <a:ext cx="765671" cy="75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6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E33CA-3F02-4C67-E9F9-A10E1ADFD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E12838-ADCA-8F1E-A7B9-B53833FE3478}"/>
              </a:ext>
            </a:extLst>
          </p:cNvPr>
          <p:cNvSpPr/>
          <p:nvPr/>
        </p:nvSpPr>
        <p:spPr bwMode="white">
          <a:xfrm>
            <a:off x="4643809" y="1602807"/>
            <a:ext cx="295238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F04D2B-92AB-C4CF-50B7-2BFAA4596AF0}"/>
              </a:ext>
            </a:extLst>
          </p:cNvPr>
          <p:cNvSpPr/>
          <p:nvPr/>
        </p:nvSpPr>
        <p:spPr bwMode="white">
          <a:xfrm>
            <a:off x="3900952" y="2023346"/>
            <a:ext cx="295238" cy="23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41FCE-1939-2AF9-CA3B-7C613A089F2B}"/>
              </a:ext>
            </a:extLst>
          </p:cNvPr>
          <p:cNvSpPr/>
          <p:nvPr/>
        </p:nvSpPr>
        <p:spPr bwMode="white">
          <a:xfrm>
            <a:off x="3405714" y="2424769"/>
            <a:ext cx="295238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7E6F87-E7D1-4468-0D64-C0A46E6366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95" y="2996952"/>
            <a:ext cx="10800000" cy="179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46A033-03F5-0E06-DEBC-A2F0C27D0EF4}"/>
              </a:ext>
            </a:extLst>
          </p:cNvPr>
          <p:cNvSpPr/>
          <p:nvPr/>
        </p:nvSpPr>
        <p:spPr bwMode="white">
          <a:xfrm>
            <a:off x="7613861" y="3636253"/>
            <a:ext cx="761904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692CC0-2411-996E-BC93-A2CE05C9C6C0}"/>
              </a:ext>
            </a:extLst>
          </p:cNvPr>
          <p:cNvSpPr/>
          <p:nvPr/>
        </p:nvSpPr>
        <p:spPr bwMode="white">
          <a:xfrm>
            <a:off x="1556718" y="4046551"/>
            <a:ext cx="771428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EA0B69-A1B5-16C5-A13E-0937099312A9}"/>
              </a:ext>
            </a:extLst>
          </p:cNvPr>
          <p:cNvSpPr/>
          <p:nvPr/>
        </p:nvSpPr>
        <p:spPr bwMode="white">
          <a:xfrm>
            <a:off x="4632909" y="4037009"/>
            <a:ext cx="761904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4AFA75-068B-9E38-1E56-6E7ACFCCF47E}"/>
              </a:ext>
            </a:extLst>
          </p:cNvPr>
          <p:cNvSpPr/>
          <p:nvPr/>
        </p:nvSpPr>
        <p:spPr bwMode="white">
          <a:xfrm>
            <a:off x="3642433" y="4456849"/>
            <a:ext cx="771428" cy="2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48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DDB78-51B1-D2B4-8CFA-D2B3A5C89A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7DF0B-C5FF-77A6-C042-3226E93D63BD}"/>
              </a:ext>
            </a:extLst>
          </p:cNvPr>
          <p:cNvSpPr/>
          <p:nvPr/>
        </p:nvSpPr>
        <p:spPr bwMode="white">
          <a:xfrm>
            <a:off x="6491428" y="1134480"/>
            <a:ext cx="209523" cy="1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32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85A3D-8B2B-FC6D-0D53-98337DF52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B7B72-3721-2407-E2EC-E0A0F4CAFCEC}"/>
              </a:ext>
            </a:extLst>
          </p:cNvPr>
          <p:cNvSpPr/>
          <p:nvPr/>
        </p:nvSpPr>
        <p:spPr bwMode="white">
          <a:xfrm>
            <a:off x="7520000" y="1629864"/>
            <a:ext cx="209523" cy="19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1D1E24-4BF5-BAA9-5D07-BCD4DF66CC0C}"/>
              </a:ext>
            </a:extLst>
          </p:cNvPr>
          <p:cNvSpPr/>
          <p:nvPr/>
        </p:nvSpPr>
        <p:spPr bwMode="white">
          <a:xfrm>
            <a:off x="1205714" y="3250690"/>
            <a:ext cx="4571428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EB7B55-D4BF-BA49-7DD7-1B91F63974DE}"/>
              </a:ext>
            </a:extLst>
          </p:cNvPr>
          <p:cNvSpPr/>
          <p:nvPr/>
        </p:nvSpPr>
        <p:spPr bwMode="white">
          <a:xfrm>
            <a:off x="3681904" y="4080171"/>
            <a:ext cx="2247619" cy="2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59577B-99BA-4571-2B78-60F20FFE95BD}"/>
              </a:ext>
            </a:extLst>
          </p:cNvPr>
          <p:cNvSpPr/>
          <p:nvPr/>
        </p:nvSpPr>
        <p:spPr bwMode="white">
          <a:xfrm>
            <a:off x="8081904" y="4070637"/>
            <a:ext cx="2038095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7DF106-3FAF-B344-0B98-D13FD190D104}"/>
              </a:ext>
            </a:extLst>
          </p:cNvPr>
          <p:cNvSpPr/>
          <p:nvPr/>
        </p:nvSpPr>
        <p:spPr bwMode="white">
          <a:xfrm>
            <a:off x="2796190" y="4480611"/>
            <a:ext cx="2485714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4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