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18E6C-7CDC-8C06-D1A1-CD8B096C42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212976"/>
            <a:ext cx="10800000" cy="71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48966-D247-5F6D-FCD0-33FF0754AF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BDDA8-7628-C6C8-735D-636E85337714}"/>
              </a:ext>
            </a:extLst>
          </p:cNvPr>
          <p:cNvSpPr/>
          <p:nvPr/>
        </p:nvSpPr>
        <p:spPr bwMode="white">
          <a:xfrm>
            <a:off x="4729523" y="2267783"/>
            <a:ext cx="1238095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EF97D2-2098-2C12-0590-A81A8D039FCD}"/>
              </a:ext>
            </a:extLst>
          </p:cNvPr>
          <p:cNvSpPr/>
          <p:nvPr/>
        </p:nvSpPr>
        <p:spPr bwMode="white">
          <a:xfrm>
            <a:off x="6967619" y="2267783"/>
            <a:ext cx="971428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292D39-C053-62B6-5EB6-291F074A5507}"/>
              </a:ext>
            </a:extLst>
          </p:cNvPr>
          <p:cNvSpPr/>
          <p:nvPr/>
        </p:nvSpPr>
        <p:spPr bwMode="white">
          <a:xfrm>
            <a:off x="3491428" y="3630261"/>
            <a:ext cx="523809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029D29-3933-E646-876E-8B149F3338C0}"/>
              </a:ext>
            </a:extLst>
          </p:cNvPr>
          <p:cNvSpPr/>
          <p:nvPr/>
        </p:nvSpPr>
        <p:spPr bwMode="white">
          <a:xfrm>
            <a:off x="6900952" y="3630261"/>
            <a:ext cx="1133333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503D2F-06B2-3746-4018-3640AECA86A5}"/>
              </a:ext>
            </a:extLst>
          </p:cNvPr>
          <p:cNvSpPr/>
          <p:nvPr/>
        </p:nvSpPr>
        <p:spPr bwMode="white">
          <a:xfrm>
            <a:off x="9205714" y="3630261"/>
            <a:ext cx="1019047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91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A01EF-B609-71A1-FF5F-B0FB35722A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BDA304-2E4C-CC72-480F-EA08555A5857}"/>
              </a:ext>
            </a:extLst>
          </p:cNvPr>
          <p:cNvSpPr/>
          <p:nvPr/>
        </p:nvSpPr>
        <p:spPr bwMode="white">
          <a:xfrm>
            <a:off x="7434285" y="2336041"/>
            <a:ext cx="3009523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2498EB-33F2-D124-59DC-D746FB04C3A7}"/>
              </a:ext>
            </a:extLst>
          </p:cNvPr>
          <p:cNvSpPr/>
          <p:nvPr/>
        </p:nvSpPr>
        <p:spPr bwMode="white">
          <a:xfrm>
            <a:off x="9024761" y="2784363"/>
            <a:ext cx="1638095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F68307-5CCF-BE0E-BE5C-53D17C2B1C3D}"/>
              </a:ext>
            </a:extLst>
          </p:cNvPr>
          <p:cNvSpPr/>
          <p:nvPr/>
        </p:nvSpPr>
        <p:spPr bwMode="white">
          <a:xfrm>
            <a:off x="6310476" y="3232684"/>
            <a:ext cx="3352380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24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89471-6889-5439-1BC3-28CCCB34C2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19E93-CA40-A46B-A2C4-147F43F24142}"/>
              </a:ext>
            </a:extLst>
          </p:cNvPr>
          <p:cNvSpPr/>
          <p:nvPr/>
        </p:nvSpPr>
        <p:spPr bwMode="white">
          <a:xfrm>
            <a:off x="6177142" y="2422626"/>
            <a:ext cx="1028571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488D1-FEC2-5B92-B053-E8CD7234E525}"/>
              </a:ext>
            </a:extLst>
          </p:cNvPr>
          <p:cNvSpPr/>
          <p:nvPr/>
        </p:nvSpPr>
        <p:spPr bwMode="white">
          <a:xfrm>
            <a:off x="7796190" y="2432169"/>
            <a:ext cx="1009523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F65177-312D-48DE-409B-33662B3A32CF}"/>
              </a:ext>
            </a:extLst>
          </p:cNvPr>
          <p:cNvSpPr/>
          <p:nvPr/>
        </p:nvSpPr>
        <p:spPr bwMode="white">
          <a:xfrm>
            <a:off x="7205714" y="3319724"/>
            <a:ext cx="1028571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C6EF93-0DAF-463A-68D9-0B59EA235E3D}"/>
              </a:ext>
            </a:extLst>
          </p:cNvPr>
          <p:cNvSpPr/>
          <p:nvPr/>
        </p:nvSpPr>
        <p:spPr bwMode="white">
          <a:xfrm>
            <a:off x="8853333" y="3319724"/>
            <a:ext cx="1009523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BE5D86-11C4-E3B1-FF5B-D4E7078FE16D}"/>
              </a:ext>
            </a:extLst>
          </p:cNvPr>
          <p:cNvSpPr/>
          <p:nvPr/>
        </p:nvSpPr>
        <p:spPr bwMode="white">
          <a:xfrm>
            <a:off x="10615238" y="3319724"/>
            <a:ext cx="276190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BCB249-B239-D588-274E-284943286FB5}"/>
              </a:ext>
            </a:extLst>
          </p:cNvPr>
          <p:cNvSpPr/>
          <p:nvPr/>
        </p:nvSpPr>
        <p:spPr bwMode="white">
          <a:xfrm>
            <a:off x="1024761" y="3768273"/>
            <a:ext cx="742857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87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2E0BE-0D41-C151-5F42-B4E664B80B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99662-378B-6753-DDB9-67F7AE9DD073}"/>
              </a:ext>
            </a:extLst>
          </p:cNvPr>
          <p:cNvSpPr/>
          <p:nvPr/>
        </p:nvSpPr>
        <p:spPr bwMode="white">
          <a:xfrm>
            <a:off x="3977142" y="1057986"/>
            <a:ext cx="523809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FB9A1A-A3D3-9352-F880-A0F6783B70A0}"/>
              </a:ext>
            </a:extLst>
          </p:cNvPr>
          <p:cNvSpPr/>
          <p:nvPr/>
        </p:nvSpPr>
        <p:spPr bwMode="white">
          <a:xfrm>
            <a:off x="8529523" y="1067540"/>
            <a:ext cx="771428" cy="2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30D14-D6F8-FB4D-41C2-2532E12D3979}"/>
              </a:ext>
            </a:extLst>
          </p:cNvPr>
          <p:cNvSpPr/>
          <p:nvPr/>
        </p:nvSpPr>
        <p:spPr bwMode="white">
          <a:xfrm>
            <a:off x="10129523" y="1077094"/>
            <a:ext cx="533333" cy="20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DC6D6-C23D-E59B-12E0-1E53F07DE82B}"/>
              </a:ext>
            </a:extLst>
          </p:cNvPr>
          <p:cNvSpPr/>
          <p:nvPr/>
        </p:nvSpPr>
        <p:spPr bwMode="white">
          <a:xfrm>
            <a:off x="2005714" y="1516581"/>
            <a:ext cx="2704761" cy="2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22C5FB-DE61-17FE-2B22-4D4055871864}"/>
              </a:ext>
            </a:extLst>
          </p:cNvPr>
          <p:cNvSpPr/>
          <p:nvPr/>
        </p:nvSpPr>
        <p:spPr bwMode="white">
          <a:xfrm>
            <a:off x="5186666" y="1975176"/>
            <a:ext cx="342857" cy="1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04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DF40B-DA01-24AB-9B45-667B2D0F5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7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E80E94-2AA8-9578-2DE3-375A18A968D5}"/>
              </a:ext>
            </a:extLst>
          </p:cNvPr>
          <p:cNvSpPr/>
          <p:nvPr/>
        </p:nvSpPr>
        <p:spPr bwMode="white">
          <a:xfrm>
            <a:off x="6062857" y="2069608"/>
            <a:ext cx="4800000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9D6FBA-B6EC-F72A-422F-3540D02C2E9E}"/>
              </a:ext>
            </a:extLst>
          </p:cNvPr>
          <p:cNvSpPr/>
          <p:nvPr/>
        </p:nvSpPr>
        <p:spPr bwMode="white">
          <a:xfrm>
            <a:off x="1158095" y="2508651"/>
            <a:ext cx="8638095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14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