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DF0660-8FB7-DE9F-91FE-49CD969F1F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42"/>
          <a:stretch/>
        </p:blipFill>
        <p:spPr>
          <a:xfrm>
            <a:off x="767408" y="2708920"/>
            <a:ext cx="10800000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B1854-5E8F-AD22-E20C-5110E8C798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96"/>
          <a:stretch/>
        </p:blipFill>
        <p:spPr>
          <a:xfrm>
            <a:off x="696000" y="1052736"/>
            <a:ext cx="10800000" cy="346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3DA96-02BF-FC29-C3FF-55A124BEB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1346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F2FD2-6AD7-377E-619D-FCEDBFA27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7145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3C4EB-C407-A23E-8E62-F52812FBB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53A89-1D83-5898-7A62-C33E2185801C}"/>
              </a:ext>
            </a:extLst>
          </p:cNvPr>
          <p:cNvSpPr/>
          <p:nvPr/>
        </p:nvSpPr>
        <p:spPr bwMode="white">
          <a:xfrm>
            <a:off x="4967619" y="1592193"/>
            <a:ext cx="1942857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1D77DA-96E6-153C-2891-65E97614A34F}"/>
              </a:ext>
            </a:extLst>
          </p:cNvPr>
          <p:cNvSpPr/>
          <p:nvPr/>
        </p:nvSpPr>
        <p:spPr bwMode="white">
          <a:xfrm>
            <a:off x="3291428" y="2069264"/>
            <a:ext cx="1323809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4F955-2334-6D25-5CD9-9916C881CB7D}"/>
              </a:ext>
            </a:extLst>
          </p:cNvPr>
          <p:cNvSpPr/>
          <p:nvPr/>
        </p:nvSpPr>
        <p:spPr bwMode="white">
          <a:xfrm>
            <a:off x="7262857" y="2059723"/>
            <a:ext cx="1323809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B8DC73-2A5F-605A-1851-FEEDFF9D66F2}"/>
              </a:ext>
            </a:extLst>
          </p:cNvPr>
          <p:cNvSpPr/>
          <p:nvPr/>
        </p:nvSpPr>
        <p:spPr bwMode="white">
          <a:xfrm>
            <a:off x="3491428" y="2527253"/>
            <a:ext cx="904761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9524C9-92FE-D2C9-068E-E57C2A0B29E1}"/>
              </a:ext>
            </a:extLst>
          </p:cNvPr>
          <p:cNvSpPr/>
          <p:nvPr/>
        </p:nvSpPr>
        <p:spPr bwMode="white">
          <a:xfrm>
            <a:off x="7243809" y="2527253"/>
            <a:ext cx="1342857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D63134-BDD8-7346-CF0D-6B8C1771AB2E}"/>
              </a:ext>
            </a:extLst>
          </p:cNvPr>
          <p:cNvSpPr/>
          <p:nvPr/>
        </p:nvSpPr>
        <p:spPr bwMode="white">
          <a:xfrm>
            <a:off x="6129523" y="3052032"/>
            <a:ext cx="523809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22FFD6-308B-CE93-27C1-8C76614255C2}"/>
              </a:ext>
            </a:extLst>
          </p:cNvPr>
          <p:cNvSpPr/>
          <p:nvPr/>
        </p:nvSpPr>
        <p:spPr bwMode="white">
          <a:xfrm>
            <a:off x="8872380" y="3042491"/>
            <a:ext cx="514285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4B034D-82E7-C9D8-FC94-F996B94509F3}"/>
              </a:ext>
            </a:extLst>
          </p:cNvPr>
          <p:cNvSpPr/>
          <p:nvPr/>
        </p:nvSpPr>
        <p:spPr bwMode="white">
          <a:xfrm>
            <a:off x="10615238" y="3071115"/>
            <a:ext cx="276190" cy="1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FCF864-C52E-2657-11C8-DDE4A16F4C3E}"/>
              </a:ext>
            </a:extLst>
          </p:cNvPr>
          <p:cNvSpPr/>
          <p:nvPr/>
        </p:nvSpPr>
        <p:spPr bwMode="white">
          <a:xfrm>
            <a:off x="967619" y="3538645"/>
            <a:ext cx="1009523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426838-C7A3-7032-9B6D-32485337ED44}"/>
              </a:ext>
            </a:extLst>
          </p:cNvPr>
          <p:cNvSpPr/>
          <p:nvPr/>
        </p:nvSpPr>
        <p:spPr bwMode="white">
          <a:xfrm>
            <a:off x="3920000" y="3529104"/>
            <a:ext cx="2857142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8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F717B-C84B-9740-8287-CE644F01E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323F2-01E6-5C79-D5C3-E394E1914FC3}"/>
              </a:ext>
            </a:extLst>
          </p:cNvPr>
          <p:cNvSpPr/>
          <p:nvPr/>
        </p:nvSpPr>
        <p:spPr bwMode="white">
          <a:xfrm>
            <a:off x="8291428" y="1048283"/>
            <a:ext cx="390476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0C1A0-23EF-FCA1-4B88-FDF3BAB15C2F}"/>
              </a:ext>
            </a:extLst>
          </p:cNvPr>
          <p:cNvSpPr/>
          <p:nvPr/>
        </p:nvSpPr>
        <p:spPr bwMode="white">
          <a:xfrm>
            <a:off x="1186666" y="2898154"/>
            <a:ext cx="9304761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7F4216-0548-5392-C99C-E2D0EEF9F52F}"/>
              </a:ext>
            </a:extLst>
          </p:cNvPr>
          <p:cNvSpPr/>
          <p:nvPr/>
        </p:nvSpPr>
        <p:spPr bwMode="white">
          <a:xfrm>
            <a:off x="1205714" y="3832624"/>
            <a:ext cx="9695238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B0B0DF-734D-FD02-48FD-CF1B667632DE}"/>
              </a:ext>
            </a:extLst>
          </p:cNvPr>
          <p:cNvSpPr/>
          <p:nvPr/>
        </p:nvSpPr>
        <p:spPr bwMode="white">
          <a:xfrm>
            <a:off x="948571" y="4299860"/>
            <a:ext cx="8399999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C35BF-D464-1066-A43D-AE20098C19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43E7F7-21D5-5CE7-1DF2-567098F9D55B}"/>
              </a:ext>
            </a:extLst>
          </p:cNvPr>
          <p:cNvSpPr/>
          <p:nvPr/>
        </p:nvSpPr>
        <p:spPr bwMode="white">
          <a:xfrm>
            <a:off x="7680176" y="3284985"/>
            <a:ext cx="3096344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AB4474A-6BD1-175A-257B-8766869EF733}"/>
              </a:ext>
            </a:extLst>
          </p:cNvPr>
          <p:cNvSpPr/>
          <p:nvPr/>
        </p:nvSpPr>
        <p:spPr bwMode="white">
          <a:xfrm>
            <a:off x="6960096" y="3658069"/>
            <a:ext cx="3096344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45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7932E-9BD9-E33C-1744-49305FFC5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CC7E38-7248-F179-97F4-280D26A53E6C}"/>
              </a:ext>
            </a:extLst>
          </p:cNvPr>
          <p:cNvSpPr/>
          <p:nvPr/>
        </p:nvSpPr>
        <p:spPr bwMode="white">
          <a:xfrm flipV="1">
            <a:off x="7680176" y="2636912"/>
            <a:ext cx="30963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A1F1C4-1C39-7159-A109-C03DB08F2891}"/>
              </a:ext>
            </a:extLst>
          </p:cNvPr>
          <p:cNvSpPr/>
          <p:nvPr/>
        </p:nvSpPr>
        <p:spPr bwMode="white">
          <a:xfrm flipV="1">
            <a:off x="6960096" y="2955768"/>
            <a:ext cx="38164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9E01B1-2EDC-F80D-AB40-527A71EF68AD}"/>
              </a:ext>
            </a:extLst>
          </p:cNvPr>
          <p:cNvSpPr/>
          <p:nvPr/>
        </p:nvSpPr>
        <p:spPr bwMode="white">
          <a:xfrm flipV="1">
            <a:off x="6987723" y="3299535"/>
            <a:ext cx="30963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7204C-0A68-5839-1CB1-086565919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F3F77-B45A-5194-B7DE-068052956FDE}"/>
              </a:ext>
            </a:extLst>
          </p:cNvPr>
          <p:cNvSpPr/>
          <p:nvPr/>
        </p:nvSpPr>
        <p:spPr bwMode="white">
          <a:xfrm>
            <a:off x="5262857" y="1143619"/>
            <a:ext cx="2257142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BB3E35-4BD4-A53A-D388-13288C93188C}"/>
              </a:ext>
            </a:extLst>
          </p:cNvPr>
          <p:cNvSpPr/>
          <p:nvPr/>
        </p:nvSpPr>
        <p:spPr bwMode="white">
          <a:xfrm>
            <a:off x="1720000" y="3431886"/>
            <a:ext cx="2533333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48E8B-9A20-0065-644F-02A9853D8978}"/>
              </a:ext>
            </a:extLst>
          </p:cNvPr>
          <p:cNvSpPr/>
          <p:nvPr/>
        </p:nvSpPr>
        <p:spPr bwMode="white">
          <a:xfrm>
            <a:off x="5043809" y="3431886"/>
            <a:ext cx="1771428" cy="2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DEE61-C81F-FF13-18AE-15CA793ECF5C}"/>
              </a:ext>
            </a:extLst>
          </p:cNvPr>
          <p:cNvSpPr/>
          <p:nvPr/>
        </p:nvSpPr>
        <p:spPr bwMode="white">
          <a:xfrm>
            <a:off x="8110476" y="3441420"/>
            <a:ext cx="1523810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D568E7-C7A1-F368-0DD4-55EEA8EED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108830"/>
            <a:ext cx="10800000" cy="139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F91A7-ECFE-BDD7-76E9-E837F893445C}"/>
              </a:ext>
            </a:extLst>
          </p:cNvPr>
          <p:cNvSpPr/>
          <p:nvPr/>
        </p:nvSpPr>
        <p:spPr bwMode="white">
          <a:xfrm>
            <a:off x="3751384" y="4655298"/>
            <a:ext cx="523809" cy="23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D1DBAB-D730-C55C-1087-2B7ABA86762F}"/>
              </a:ext>
            </a:extLst>
          </p:cNvPr>
          <p:cNvSpPr/>
          <p:nvPr/>
        </p:nvSpPr>
        <p:spPr bwMode="white">
          <a:xfrm>
            <a:off x="5513288" y="4655298"/>
            <a:ext cx="495238" cy="22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C1A4B8-14C5-44BD-FAE0-375DD2CBC85B}"/>
              </a:ext>
            </a:extLst>
          </p:cNvPr>
          <p:cNvSpPr/>
          <p:nvPr/>
        </p:nvSpPr>
        <p:spPr bwMode="white">
          <a:xfrm>
            <a:off x="9437098" y="4655298"/>
            <a:ext cx="1285713" cy="22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E16A80-A30E-FE4C-B2A0-01B9652EBBB5}"/>
              </a:ext>
            </a:extLst>
          </p:cNvPr>
          <p:cNvSpPr/>
          <p:nvPr/>
        </p:nvSpPr>
        <p:spPr bwMode="white">
          <a:xfrm>
            <a:off x="799003" y="5115483"/>
            <a:ext cx="1371428" cy="23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3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