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E6EC5-413D-FF10-18A8-1D2741E0F8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780928"/>
            <a:ext cx="10800000" cy="116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DC425-8BFC-B608-63CD-0F2D04DE37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75060B-DA60-9830-FB70-B1C906CE42C4}"/>
              </a:ext>
            </a:extLst>
          </p:cNvPr>
          <p:cNvSpPr/>
          <p:nvPr/>
        </p:nvSpPr>
        <p:spPr bwMode="white">
          <a:xfrm>
            <a:off x="5386666" y="1191798"/>
            <a:ext cx="200000" cy="19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95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976F8-5463-AA7C-17A2-04983BFDE6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981910A-2D4E-E456-F749-28F392BCD0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492896"/>
            <a:ext cx="1244586" cy="6541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9B2FEC4-D403-5CE3-C426-DF568EB093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076" y="1457166"/>
            <a:ext cx="1244586" cy="65411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674B02A-E5C0-9581-487A-7AF134E60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222838"/>
            <a:ext cx="1244586" cy="65411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777CB61-A41F-3506-A831-B25177A68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1484784"/>
            <a:ext cx="618006" cy="64807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3905E40-DC27-4C22-D1AD-F5FE7E02B2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9032" y="3222838"/>
            <a:ext cx="618006" cy="64807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BAB5C08-9A22-20C3-422F-8C94AFBB09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5813" y="3219140"/>
            <a:ext cx="61800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7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8F1D79-D978-68D5-3089-F77DF07CC4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7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700E7F-486B-4EC4-3804-9CC200765077}"/>
              </a:ext>
            </a:extLst>
          </p:cNvPr>
          <p:cNvSpPr/>
          <p:nvPr/>
        </p:nvSpPr>
        <p:spPr bwMode="white">
          <a:xfrm>
            <a:off x="4262857" y="1562968"/>
            <a:ext cx="200000" cy="1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1993DF-9532-2864-A70C-B18512C4F740}"/>
              </a:ext>
            </a:extLst>
          </p:cNvPr>
          <p:cNvSpPr/>
          <p:nvPr/>
        </p:nvSpPr>
        <p:spPr bwMode="white">
          <a:xfrm>
            <a:off x="5310476" y="2983198"/>
            <a:ext cx="295238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79D524-0F95-FEA4-D654-811D5368EC8C}"/>
              </a:ext>
            </a:extLst>
          </p:cNvPr>
          <p:cNvSpPr/>
          <p:nvPr/>
        </p:nvSpPr>
        <p:spPr bwMode="white">
          <a:xfrm>
            <a:off x="2481904" y="3717142"/>
            <a:ext cx="295238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3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658F3-25BC-80F5-61FE-F58A553512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80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78D25A-4D25-217E-7AA7-119F8E05E06C}"/>
              </a:ext>
            </a:extLst>
          </p:cNvPr>
          <p:cNvSpPr/>
          <p:nvPr/>
        </p:nvSpPr>
        <p:spPr bwMode="white">
          <a:xfrm>
            <a:off x="7300952" y="1508316"/>
            <a:ext cx="1009523" cy="21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5BA46B-4B9D-D5AA-DFC7-2C7A44D633CB}"/>
              </a:ext>
            </a:extLst>
          </p:cNvPr>
          <p:cNvSpPr/>
          <p:nvPr/>
        </p:nvSpPr>
        <p:spPr bwMode="white">
          <a:xfrm>
            <a:off x="7053333" y="1862668"/>
            <a:ext cx="1019047" cy="22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F71204-4E00-E499-58D4-B01CB5065960}"/>
              </a:ext>
            </a:extLst>
          </p:cNvPr>
          <p:cNvSpPr/>
          <p:nvPr/>
        </p:nvSpPr>
        <p:spPr bwMode="white">
          <a:xfrm>
            <a:off x="6672380" y="2226597"/>
            <a:ext cx="1028572" cy="22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3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B0166-7CF0-FB63-ECB0-0ACC21496A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BB3B23-4A6E-902F-71FA-90BDE0F06A71}"/>
              </a:ext>
            </a:extLst>
          </p:cNvPr>
          <p:cNvSpPr/>
          <p:nvPr/>
        </p:nvSpPr>
        <p:spPr bwMode="white">
          <a:xfrm>
            <a:off x="10405714" y="1916292"/>
            <a:ext cx="219047" cy="1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5B14F6-8178-A4DD-EC31-3562AACA8DAE}"/>
              </a:ext>
            </a:extLst>
          </p:cNvPr>
          <p:cNvSpPr/>
          <p:nvPr/>
        </p:nvSpPr>
        <p:spPr bwMode="white">
          <a:xfrm>
            <a:off x="10424761" y="2278748"/>
            <a:ext cx="190476" cy="1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490D71-8F10-AC1C-3F48-BD6C168169AF}"/>
              </a:ext>
            </a:extLst>
          </p:cNvPr>
          <p:cNvSpPr/>
          <p:nvPr/>
        </p:nvSpPr>
        <p:spPr bwMode="white">
          <a:xfrm>
            <a:off x="10243809" y="2631665"/>
            <a:ext cx="533333" cy="1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71A1EA-25EB-BA03-79E2-B450E87AB97E}"/>
              </a:ext>
            </a:extLst>
          </p:cNvPr>
          <p:cNvSpPr/>
          <p:nvPr/>
        </p:nvSpPr>
        <p:spPr bwMode="white">
          <a:xfrm>
            <a:off x="10348571" y="3356576"/>
            <a:ext cx="342857" cy="1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00C9CC-BD49-A856-70C0-04A33C6A379E}"/>
              </a:ext>
            </a:extLst>
          </p:cNvPr>
          <p:cNvSpPr/>
          <p:nvPr/>
        </p:nvSpPr>
        <p:spPr bwMode="white">
          <a:xfrm>
            <a:off x="4710476" y="3699955"/>
            <a:ext cx="5933333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DBF608-8EBC-6768-C1E3-85DCD040E75D}"/>
              </a:ext>
            </a:extLst>
          </p:cNvPr>
          <p:cNvSpPr/>
          <p:nvPr/>
        </p:nvSpPr>
        <p:spPr bwMode="white">
          <a:xfrm>
            <a:off x="6577142" y="4062411"/>
            <a:ext cx="485714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544169-05EE-CB06-DB23-CB2207FF0F9B}"/>
              </a:ext>
            </a:extLst>
          </p:cNvPr>
          <p:cNvSpPr/>
          <p:nvPr/>
        </p:nvSpPr>
        <p:spPr bwMode="white">
          <a:xfrm>
            <a:off x="7786666" y="4052873"/>
            <a:ext cx="542857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EDB646-DF44-106C-79EC-C0C85915B47E}"/>
              </a:ext>
            </a:extLst>
          </p:cNvPr>
          <p:cNvSpPr/>
          <p:nvPr/>
        </p:nvSpPr>
        <p:spPr bwMode="white">
          <a:xfrm>
            <a:off x="1281904" y="4777784"/>
            <a:ext cx="9628571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262FF5-F888-3DC3-6719-63AEA1914867}"/>
              </a:ext>
            </a:extLst>
          </p:cNvPr>
          <p:cNvSpPr/>
          <p:nvPr/>
        </p:nvSpPr>
        <p:spPr bwMode="white">
          <a:xfrm>
            <a:off x="1005714" y="5140240"/>
            <a:ext cx="9409523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65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