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8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114CA-DD7B-479C-4482-8068207EF6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071701"/>
            <a:ext cx="10800000" cy="71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704CB-9C95-EBA4-E238-D3FDF7A5B9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6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30687-87F0-6CDF-CC70-12E96E9B01ED}"/>
              </a:ext>
            </a:extLst>
          </p:cNvPr>
          <p:cNvSpPr/>
          <p:nvPr/>
        </p:nvSpPr>
        <p:spPr bwMode="white">
          <a:xfrm>
            <a:off x="4710476" y="1668899"/>
            <a:ext cx="1695238" cy="2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2AFD68-D67B-A9A9-5506-21FD5704BAFC}"/>
              </a:ext>
            </a:extLst>
          </p:cNvPr>
          <p:cNvSpPr/>
          <p:nvPr/>
        </p:nvSpPr>
        <p:spPr bwMode="white">
          <a:xfrm>
            <a:off x="8167619" y="1668899"/>
            <a:ext cx="1514285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D6477D-FFE4-8A93-2FB0-F963FF04177E}"/>
              </a:ext>
            </a:extLst>
          </p:cNvPr>
          <p:cNvSpPr/>
          <p:nvPr/>
        </p:nvSpPr>
        <p:spPr bwMode="white">
          <a:xfrm>
            <a:off x="6958095" y="2108041"/>
            <a:ext cx="2047619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3FA3CA-68CD-F97B-A3E8-68DAA489B70F}"/>
              </a:ext>
            </a:extLst>
          </p:cNvPr>
          <p:cNvSpPr/>
          <p:nvPr/>
        </p:nvSpPr>
        <p:spPr bwMode="white">
          <a:xfrm>
            <a:off x="1881904" y="2537636"/>
            <a:ext cx="4428571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6F849A-AA13-F686-C998-6F1AC3AD1FFD}"/>
              </a:ext>
            </a:extLst>
          </p:cNvPr>
          <p:cNvSpPr/>
          <p:nvPr/>
        </p:nvSpPr>
        <p:spPr bwMode="white">
          <a:xfrm>
            <a:off x="5843809" y="2986325"/>
            <a:ext cx="485714" cy="20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248BEB-EB8B-F480-26A4-CD2B7DF1FDA5}"/>
              </a:ext>
            </a:extLst>
          </p:cNvPr>
          <p:cNvSpPr/>
          <p:nvPr/>
        </p:nvSpPr>
        <p:spPr bwMode="white">
          <a:xfrm>
            <a:off x="8291428" y="2967232"/>
            <a:ext cx="485714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27CFFF-BEA4-B650-F087-2F63A3D7595D}"/>
              </a:ext>
            </a:extLst>
          </p:cNvPr>
          <p:cNvSpPr/>
          <p:nvPr/>
        </p:nvSpPr>
        <p:spPr bwMode="white">
          <a:xfrm>
            <a:off x="4577142" y="3396827"/>
            <a:ext cx="2266666" cy="2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94875A-E47F-35C9-64C5-D114327DDD3D}"/>
              </a:ext>
            </a:extLst>
          </p:cNvPr>
          <p:cNvSpPr/>
          <p:nvPr/>
        </p:nvSpPr>
        <p:spPr bwMode="white">
          <a:xfrm>
            <a:off x="7443809" y="3396827"/>
            <a:ext cx="2952380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7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6802D-44B2-0DB0-0688-03F906486E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6579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B2321-B7D7-A628-9889-584926610E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FF6FE2-8C6C-0CD2-5318-B7D0B04D1F9B}"/>
              </a:ext>
            </a:extLst>
          </p:cNvPr>
          <p:cNvSpPr/>
          <p:nvPr/>
        </p:nvSpPr>
        <p:spPr bwMode="white">
          <a:xfrm>
            <a:off x="5377142" y="1697104"/>
            <a:ext cx="752380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D6B880-C210-1B76-3262-BBEA37FB60AB}"/>
              </a:ext>
            </a:extLst>
          </p:cNvPr>
          <p:cNvSpPr/>
          <p:nvPr/>
        </p:nvSpPr>
        <p:spPr bwMode="white">
          <a:xfrm>
            <a:off x="1462857" y="2107361"/>
            <a:ext cx="504761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73DB82-0215-E0E6-8931-F87A31A6B77D}"/>
              </a:ext>
            </a:extLst>
          </p:cNvPr>
          <p:cNvSpPr/>
          <p:nvPr/>
        </p:nvSpPr>
        <p:spPr bwMode="white">
          <a:xfrm>
            <a:off x="3986666" y="2097820"/>
            <a:ext cx="1476190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EF0B5F-58A0-E9FA-A48A-318D41AC1722}"/>
              </a:ext>
            </a:extLst>
          </p:cNvPr>
          <p:cNvSpPr/>
          <p:nvPr/>
        </p:nvSpPr>
        <p:spPr bwMode="white">
          <a:xfrm>
            <a:off x="3500952" y="2927874"/>
            <a:ext cx="247619" cy="1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248DC3-5B3D-2E22-874E-4624FFE48F70}"/>
              </a:ext>
            </a:extLst>
          </p:cNvPr>
          <p:cNvSpPr/>
          <p:nvPr/>
        </p:nvSpPr>
        <p:spPr bwMode="white">
          <a:xfrm>
            <a:off x="7996190" y="2899251"/>
            <a:ext cx="980952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773520-F981-B0DB-2A85-21FE7A3B35B9}"/>
              </a:ext>
            </a:extLst>
          </p:cNvPr>
          <p:cNvSpPr/>
          <p:nvPr/>
        </p:nvSpPr>
        <p:spPr bwMode="white">
          <a:xfrm>
            <a:off x="3872380" y="3710223"/>
            <a:ext cx="514285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C338F9-6759-1276-8FE7-FEC311B9B93D}"/>
              </a:ext>
            </a:extLst>
          </p:cNvPr>
          <p:cNvSpPr/>
          <p:nvPr/>
        </p:nvSpPr>
        <p:spPr bwMode="white">
          <a:xfrm>
            <a:off x="8281904" y="3719764"/>
            <a:ext cx="257141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5F00C3-7743-6B15-F455-79DA0649AD40}"/>
              </a:ext>
            </a:extLst>
          </p:cNvPr>
          <p:cNvSpPr/>
          <p:nvPr/>
        </p:nvSpPr>
        <p:spPr bwMode="white">
          <a:xfrm>
            <a:off x="9139047" y="3719764"/>
            <a:ext cx="285714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3C8596-596F-12E5-B5D9-69A567133040}"/>
              </a:ext>
            </a:extLst>
          </p:cNvPr>
          <p:cNvSpPr/>
          <p:nvPr/>
        </p:nvSpPr>
        <p:spPr bwMode="white">
          <a:xfrm>
            <a:off x="9996190" y="3710223"/>
            <a:ext cx="514285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85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ED534-AE6D-86D5-BC9D-2582B66C9A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D2DBC-E87D-3F38-C252-CAAE2F0D93CF}"/>
              </a:ext>
            </a:extLst>
          </p:cNvPr>
          <p:cNvSpPr/>
          <p:nvPr/>
        </p:nvSpPr>
        <p:spPr bwMode="white">
          <a:xfrm>
            <a:off x="2024761" y="1535321"/>
            <a:ext cx="238095" cy="1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7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583B9-89FE-AF1F-CA30-95B9CF189E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3EBE1E-339A-8CCF-1C52-6D38F337E36D}"/>
              </a:ext>
            </a:extLst>
          </p:cNvPr>
          <p:cNvSpPr/>
          <p:nvPr/>
        </p:nvSpPr>
        <p:spPr bwMode="white">
          <a:xfrm>
            <a:off x="1415238" y="2043007"/>
            <a:ext cx="9438095" cy="24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D77FA9-8A0C-5EE1-D130-C2E6078120F6}"/>
              </a:ext>
            </a:extLst>
          </p:cNvPr>
          <p:cNvSpPr/>
          <p:nvPr/>
        </p:nvSpPr>
        <p:spPr bwMode="white">
          <a:xfrm>
            <a:off x="1167619" y="2492447"/>
            <a:ext cx="628571" cy="21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84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