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80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8C4D4F-DFAA-B055-F028-06E1033F86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2629683"/>
            <a:ext cx="10800000" cy="799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385322-4CFB-1A14-0C36-8B98092ED8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39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8C1024-89DE-6652-0269-693054EC04F2}"/>
              </a:ext>
            </a:extLst>
          </p:cNvPr>
          <p:cNvSpPr/>
          <p:nvPr/>
        </p:nvSpPr>
        <p:spPr bwMode="white">
          <a:xfrm>
            <a:off x="5386666" y="1115450"/>
            <a:ext cx="209523" cy="19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E1CDBFE-719B-E971-8FBC-0D9265102C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55031"/>
            <a:ext cx="10800000" cy="2836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0D315D-B920-6D3B-D8FF-FBBB110CB99E}"/>
              </a:ext>
            </a:extLst>
          </p:cNvPr>
          <p:cNvSpPr/>
          <p:nvPr/>
        </p:nvSpPr>
        <p:spPr bwMode="white">
          <a:xfrm>
            <a:off x="2291428" y="3313966"/>
            <a:ext cx="257142" cy="22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1443FD-5F77-6D38-A8DD-587CEFDBFE5C}"/>
              </a:ext>
            </a:extLst>
          </p:cNvPr>
          <p:cNvSpPr/>
          <p:nvPr/>
        </p:nvSpPr>
        <p:spPr bwMode="white">
          <a:xfrm>
            <a:off x="3281904" y="3323516"/>
            <a:ext cx="247619" cy="21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E3B128-88AF-6FB8-A9A5-88EF3B7771EA}"/>
              </a:ext>
            </a:extLst>
          </p:cNvPr>
          <p:cNvSpPr/>
          <p:nvPr/>
        </p:nvSpPr>
        <p:spPr bwMode="white">
          <a:xfrm>
            <a:off x="5472380" y="3313966"/>
            <a:ext cx="295238" cy="22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A70B84-A7B6-BC4E-6D03-6D18829B0BD6}"/>
              </a:ext>
            </a:extLst>
          </p:cNvPr>
          <p:cNvSpPr/>
          <p:nvPr/>
        </p:nvSpPr>
        <p:spPr bwMode="white">
          <a:xfrm>
            <a:off x="6472380" y="3323516"/>
            <a:ext cx="257142" cy="21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3A2F15-38CB-927F-E788-98165B751C4A}"/>
              </a:ext>
            </a:extLst>
          </p:cNvPr>
          <p:cNvSpPr/>
          <p:nvPr/>
        </p:nvSpPr>
        <p:spPr bwMode="white">
          <a:xfrm>
            <a:off x="8672380" y="3313966"/>
            <a:ext cx="285714" cy="22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D88767-50C3-D978-A395-3AC78113368E}"/>
              </a:ext>
            </a:extLst>
          </p:cNvPr>
          <p:cNvSpPr/>
          <p:nvPr/>
        </p:nvSpPr>
        <p:spPr bwMode="white">
          <a:xfrm>
            <a:off x="9672380" y="3323516"/>
            <a:ext cx="266666" cy="20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6D1246C-0456-C302-F6F3-4FC0170950EB}"/>
              </a:ext>
            </a:extLst>
          </p:cNvPr>
          <p:cNvSpPr/>
          <p:nvPr/>
        </p:nvSpPr>
        <p:spPr bwMode="white">
          <a:xfrm>
            <a:off x="2034285" y="3772357"/>
            <a:ext cx="285714" cy="21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2AB21AE-5CB7-6EEC-F70B-6F508799EF79}"/>
              </a:ext>
            </a:extLst>
          </p:cNvPr>
          <p:cNvSpPr/>
          <p:nvPr/>
        </p:nvSpPr>
        <p:spPr bwMode="white">
          <a:xfrm>
            <a:off x="3262857" y="3791456"/>
            <a:ext cx="285714" cy="19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92C4CB8-4230-EA3B-DA23-FEF903329B98}"/>
              </a:ext>
            </a:extLst>
          </p:cNvPr>
          <p:cNvSpPr/>
          <p:nvPr/>
        </p:nvSpPr>
        <p:spPr bwMode="white">
          <a:xfrm>
            <a:off x="4996190" y="3791456"/>
            <a:ext cx="247619" cy="19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DB70D8C-8423-42B3-8A9C-7C3AA13F09CC}"/>
              </a:ext>
            </a:extLst>
          </p:cNvPr>
          <p:cNvSpPr/>
          <p:nvPr/>
        </p:nvSpPr>
        <p:spPr bwMode="white">
          <a:xfrm>
            <a:off x="6224761" y="3772357"/>
            <a:ext cx="266666" cy="20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FC92794-DC81-A807-AD5A-1E9E2863DDB5}"/>
              </a:ext>
            </a:extLst>
          </p:cNvPr>
          <p:cNvSpPr/>
          <p:nvPr/>
        </p:nvSpPr>
        <p:spPr bwMode="white">
          <a:xfrm>
            <a:off x="8434285" y="3772357"/>
            <a:ext cx="257142" cy="21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922C89D-E132-B705-6BB7-DFED3D6E295E}"/>
              </a:ext>
            </a:extLst>
          </p:cNvPr>
          <p:cNvSpPr/>
          <p:nvPr/>
        </p:nvSpPr>
        <p:spPr bwMode="white">
          <a:xfrm>
            <a:off x="9672380" y="3762807"/>
            <a:ext cx="257142" cy="23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2F736B0-008B-9635-55FE-97C17572EB51}"/>
              </a:ext>
            </a:extLst>
          </p:cNvPr>
          <p:cNvSpPr/>
          <p:nvPr/>
        </p:nvSpPr>
        <p:spPr bwMode="white">
          <a:xfrm>
            <a:off x="2672380" y="4221197"/>
            <a:ext cx="295238" cy="23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E5369CF-4DD8-08F4-3989-66DEDFFA0C33}"/>
              </a:ext>
            </a:extLst>
          </p:cNvPr>
          <p:cNvSpPr/>
          <p:nvPr/>
        </p:nvSpPr>
        <p:spPr bwMode="white">
          <a:xfrm>
            <a:off x="1681904" y="4670037"/>
            <a:ext cx="295238" cy="24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4C92D2E-CD55-F5F5-063D-E60B42F13B54}"/>
              </a:ext>
            </a:extLst>
          </p:cNvPr>
          <p:cNvSpPr/>
          <p:nvPr/>
        </p:nvSpPr>
        <p:spPr bwMode="white">
          <a:xfrm>
            <a:off x="4148571" y="5128427"/>
            <a:ext cx="295238" cy="24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95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D0767D-4F87-924D-23EB-169C5B4581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5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4B93F4-9037-7B18-4B1A-FDFA9AE0B64F}"/>
              </a:ext>
            </a:extLst>
          </p:cNvPr>
          <p:cNvSpPr/>
          <p:nvPr/>
        </p:nvSpPr>
        <p:spPr bwMode="white">
          <a:xfrm>
            <a:off x="1205714" y="2136166"/>
            <a:ext cx="6790476" cy="238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015901-417D-70BC-3691-36E6A4F98006}"/>
              </a:ext>
            </a:extLst>
          </p:cNvPr>
          <p:cNvSpPr/>
          <p:nvPr/>
        </p:nvSpPr>
        <p:spPr bwMode="white">
          <a:xfrm>
            <a:off x="1577142" y="3958754"/>
            <a:ext cx="4819047" cy="238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1DB68F-95AC-D7E9-7491-FC81C2BE2D88}"/>
              </a:ext>
            </a:extLst>
          </p:cNvPr>
          <p:cNvSpPr/>
          <p:nvPr/>
        </p:nvSpPr>
        <p:spPr bwMode="white">
          <a:xfrm>
            <a:off x="4272380" y="4416787"/>
            <a:ext cx="533333" cy="21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BFC171-C157-7196-763B-A23653295A86}"/>
              </a:ext>
            </a:extLst>
          </p:cNvPr>
          <p:cNvSpPr/>
          <p:nvPr/>
        </p:nvSpPr>
        <p:spPr bwMode="white">
          <a:xfrm>
            <a:off x="5520000" y="4416787"/>
            <a:ext cx="514285" cy="22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08413B-6E62-F967-4FD5-02D834AF861F}"/>
              </a:ext>
            </a:extLst>
          </p:cNvPr>
          <p:cNvSpPr/>
          <p:nvPr/>
        </p:nvSpPr>
        <p:spPr bwMode="white">
          <a:xfrm>
            <a:off x="9805714" y="4416787"/>
            <a:ext cx="533333" cy="22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0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224B3A-695D-CA3F-00C6-A03986CC76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1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86E6B7-77AA-F0CA-1B74-BA86330FB48D}"/>
              </a:ext>
            </a:extLst>
          </p:cNvPr>
          <p:cNvSpPr/>
          <p:nvPr/>
        </p:nvSpPr>
        <p:spPr bwMode="white">
          <a:xfrm>
            <a:off x="3653333" y="2088544"/>
            <a:ext cx="295238" cy="24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18FC98-0F32-3599-60CC-0E7DC7A95A94}"/>
              </a:ext>
            </a:extLst>
          </p:cNvPr>
          <p:cNvSpPr/>
          <p:nvPr/>
        </p:nvSpPr>
        <p:spPr bwMode="white">
          <a:xfrm>
            <a:off x="6624761" y="2565699"/>
            <a:ext cx="523809" cy="19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809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647CEF-6284-4359-D492-96F1699B48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9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4B769D-42E2-AB08-BF0A-0ACE19B02052}"/>
              </a:ext>
            </a:extLst>
          </p:cNvPr>
          <p:cNvSpPr/>
          <p:nvPr/>
        </p:nvSpPr>
        <p:spPr bwMode="white">
          <a:xfrm>
            <a:off x="3386666" y="2355423"/>
            <a:ext cx="1247619" cy="2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A6543B-BB6C-2637-6C29-AAE16695BF94}"/>
              </a:ext>
            </a:extLst>
          </p:cNvPr>
          <p:cNvSpPr/>
          <p:nvPr/>
        </p:nvSpPr>
        <p:spPr bwMode="white">
          <a:xfrm>
            <a:off x="5520000" y="2364964"/>
            <a:ext cx="1009523" cy="209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588969-B5B7-3C37-B39F-FC4B81B40FA9}"/>
              </a:ext>
            </a:extLst>
          </p:cNvPr>
          <p:cNvSpPr/>
          <p:nvPr/>
        </p:nvSpPr>
        <p:spPr bwMode="white">
          <a:xfrm>
            <a:off x="7500952" y="2355423"/>
            <a:ext cx="990476" cy="2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BB22F2-7DC0-42E3-ACE3-7E0C4D7A8C31}"/>
              </a:ext>
            </a:extLst>
          </p:cNvPr>
          <p:cNvSpPr/>
          <p:nvPr/>
        </p:nvSpPr>
        <p:spPr bwMode="white">
          <a:xfrm>
            <a:off x="9348571" y="2355423"/>
            <a:ext cx="1238095" cy="2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171085-D734-9B91-170B-F7820FC402E9}"/>
              </a:ext>
            </a:extLst>
          </p:cNvPr>
          <p:cNvSpPr/>
          <p:nvPr/>
        </p:nvSpPr>
        <p:spPr bwMode="white">
          <a:xfrm>
            <a:off x="9596190" y="3042364"/>
            <a:ext cx="1295238" cy="2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A433469-86B6-06CA-A5BD-69333A2C4331}"/>
              </a:ext>
            </a:extLst>
          </p:cNvPr>
          <p:cNvSpPr/>
          <p:nvPr/>
        </p:nvSpPr>
        <p:spPr bwMode="white">
          <a:xfrm>
            <a:off x="1177142" y="3500325"/>
            <a:ext cx="752380" cy="21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48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2023-12-29T12:17:56Z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