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3" r:id="rId5"/>
    <p:sldId id="332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F2C22-8E4E-99CE-01DF-8334BF33A0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276872"/>
            <a:ext cx="10800000" cy="122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10E5D-550D-1E19-6FB9-A5A64C5FEE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FC5EAA-6602-97E9-22AD-214A57C2F4C2}"/>
              </a:ext>
            </a:extLst>
          </p:cNvPr>
          <p:cNvSpPr/>
          <p:nvPr/>
        </p:nvSpPr>
        <p:spPr bwMode="white">
          <a:xfrm>
            <a:off x="7567619" y="2545883"/>
            <a:ext cx="523809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14F03E-9A28-70A0-C649-3F6EDAE1C959}"/>
              </a:ext>
            </a:extLst>
          </p:cNvPr>
          <p:cNvSpPr/>
          <p:nvPr/>
        </p:nvSpPr>
        <p:spPr bwMode="white">
          <a:xfrm>
            <a:off x="7586666" y="3394826"/>
            <a:ext cx="742857" cy="21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73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FCCD0-DC5D-263D-7B65-161300524C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0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519ECA-FE6D-5038-27AD-7FEE12C5C691}"/>
              </a:ext>
            </a:extLst>
          </p:cNvPr>
          <p:cNvSpPr/>
          <p:nvPr/>
        </p:nvSpPr>
        <p:spPr bwMode="white">
          <a:xfrm>
            <a:off x="7558095" y="1724812"/>
            <a:ext cx="276190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CE8B41-1903-7BDD-B7AD-60C85F5B2BF9}"/>
              </a:ext>
            </a:extLst>
          </p:cNvPr>
          <p:cNvSpPr/>
          <p:nvPr/>
        </p:nvSpPr>
        <p:spPr bwMode="white">
          <a:xfrm>
            <a:off x="8834285" y="1724812"/>
            <a:ext cx="285714" cy="20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F2BBE35-EE9E-6301-B2F8-F20C735B05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08" y="4233241"/>
            <a:ext cx="10800000" cy="162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4B5B214-42A8-1978-C47C-B74EB9460B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564904"/>
            <a:ext cx="2567950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84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B44ED-EBE3-0A6D-8DDE-ABC1CBC331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3AAC85-971B-27CC-BF03-D75903D0FD27}"/>
              </a:ext>
            </a:extLst>
          </p:cNvPr>
          <p:cNvSpPr/>
          <p:nvPr/>
        </p:nvSpPr>
        <p:spPr bwMode="white">
          <a:xfrm>
            <a:off x="8548571" y="1782550"/>
            <a:ext cx="504761" cy="19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8C3EBC-B344-BCB1-6D2A-B38F7B5DC573}"/>
              </a:ext>
            </a:extLst>
          </p:cNvPr>
          <p:cNvSpPr/>
          <p:nvPr/>
        </p:nvSpPr>
        <p:spPr bwMode="white">
          <a:xfrm>
            <a:off x="8786666" y="2192593"/>
            <a:ext cx="533333" cy="20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393507B-C74A-0CD6-80CD-23E38C195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573016"/>
            <a:ext cx="2514112" cy="42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99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0F9A92-3CA0-F9E0-24A8-0DD0C2A22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8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C800B8-4DFF-DFB1-8AED-771B683F6A44}"/>
              </a:ext>
            </a:extLst>
          </p:cNvPr>
          <p:cNvSpPr/>
          <p:nvPr/>
        </p:nvSpPr>
        <p:spPr bwMode="white">
          <a:xfrm>
            <a:off x="5862857" y="1602773"/>
            <a:ext cx="200000" cy="19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52846F1-F1A5-7679-6396-D6B907FC22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21224"/>
            <a:ext cx="10800000" cy="1215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02A145-FA09-3A99-12ED-C7889275C1E5}"/>
              </a:ext>
            </a:extLst>
          </p:cNvPr>
          <p:cNvSpPr/>
          <p:nvPr/>
        </p:nvSpPr>
        <p:spPr bwMode="white">
          <a:xfrm>
            <a:off x="4996190" y="2945650"/>
            <a:ext cx="219047" cy="18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1FC1C1B-594A-2A4E-F057-481457B8D8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117924"/>
            <a:ext cx="10800000" cy="86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102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8314BB-1014-D560-D2FE-44F8A4BF6A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4037D9-5450-7016-D035-0D1ED0AC867B}"/>
              </a:ext>
            </a:extLst>
          </p:cNvPr>
          <p:cNvSpPr/>
          <p:nvPr/>
        </p:nvSpPr>
        <p:spPr bwMode="white">
          <a:xfrm>
            <a:off x="5786666" y="2011922"/>
            <a:ext cx="295238" cy="2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9B7495-D1EA-D4BD-C64E-663750B04663}"/>
              </a:ext>
            </a:extLst>
          </p:cNvPr>
          <p:cNvSpPr/>
          <p:nvPr/>
        </p:nvSpPr>
        <p:spPr bwMode="white">
          <a:xfrm>
            <a:off x="1196190" y="3271279"/>
            <a:ext cx="285714" cy="2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C4B6F3-11E9-CE5F-C87E-5D8AE3984DA0}"/>
              </a:ext>
            </a:extLst>
          </p:cNvPr>
          <p:cNvSpPr/>
          <p:nvPr/>
        </p:nvSpPr>
        <p:spPr bwMode="white">
          <a:xfrm>
            <a:off x="6424761" y="3271279"/>
            <a:ext cx="285714" cy="2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9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B5538-5C13-EB9E-C9D9-73F2D37713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51E8F7-51FB-69B7-F6A3-A947671BEFA3}"/>
              </a:ext>
            </a:extLst>
          </p:cNvPr>
          <p:cNvSpPr/>
          <p:nvPr/>
        </p:nvSpPr>
        <p:spPr bwMode="white">
          <a:xfrm>
            <a:off x="4462857" y="1115006"/>
            <a:ext cx="523809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6AE4D4-7980-00CD-AF9A-F4E77F859B3F}"/>
              </a:ext>
            </a:extLst>
          </p:cNvPr>
          <p:cNvSpPr/>
          <p:nvPr/>
        </p:nvSpPr>
        <p:spPr bwMode="white">
          <a:xfrm>
            <a:off x="5567619" y="1124539"/>
            <a:ext cx="542857" cy="2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1E2889-C0EB-3240-3655-96C0A3B137B5}"/>
              </a:ext>
            </a:extLst>
          </p:cNvPr>
          <p:cNvSpPr/>
          <p:nvPr/>
        </p:nvSpPr>
        <p:spPr bwMode="white">
          <a:xfrm>
            <a:off x="6720000" y="1115006"/>
            <a:ext cx="533333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29FD10-5C99-1F93-467C-ED8CC5C271C6}"/>
              </a:ext>
            </a:extLst>
          </p:cNvPr>
          <p:cNvSpPr/>
          <p:nvPr/>
        </p:nvSpPr>
        <p:spPr bwMode="white">
          <a:xfrm>
            <a:off x="3729523" y="1544024"/>
            <a:ext cx="523809" cy="2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B86F5C-6240-BCCB-F656-2D15CF74AEE0}"/>
              </a:ext>
            </a:extLst>
          </p:cNvPr>
          <p:cNvSpPr/>
          <p:nvPr/>
        </p:nvSpPr>
        <p:spPr bwMode="white">
          <a:xfrm>
            <a:off x="4967619" y="1534490"/>
            <a:ext cx="523809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F6DE82-94A4-6355-BF46-871E46394472}"/>
              </a:ext>
            </a:extLst>
          </p:cNvPr>
          <p:cNvSpPr/>
          <p:nvPr/>
        </p:nvSpPr>
        <p:spPr bwMode="white">
          <a:xfrm>
            <a:off x="10615238" y="1534490"/>
            <a:ext cx="266666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88E1C8-B1B1-0561-B9F4-24F3D6F7673E}"/>
              </a:ext>
            </a:extLst>
          </p:cNvPr>
          <p:cNvSpPr/>
          <p:nvPr/>
        </p:nvSpPr>
        <p:spPr bwMode="white">
          <a:xfrm>
            <a:off x="1034285" y="1982577"/>
            <a:ext cx="247619" cy="1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0AE1CC-7695-3BC3-C313-5F7C8F103B0B}"/>
              </a:ext>
            </a:extLst>
          </p:cNvPr>
          <p:cNvSpPr/>
          <p:nvPr/>
        </p:nvSpPr>
        <p:spPr bwMode="white">
          <a:xfrm>
            <a:off x="3605714" y="2993154"/>
            <a:ext cx="1514285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24ABB1-0519-220E-6819-87AA9383F8A9}"/>
              </a:ext>
            </a:extLst>
          </p:cNvPr>
          <p:cNvSpPr/>
          <p:nvPr/>
        </p:nvSpPr>
        <p:spPr bwMode="white">
          <a:xfrm>
            <a:off x="5815238" y="2993154"/>
            <a:ext cx="1514285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B8A8F7D-E27D-33AD-9431-481EB252CB6D}"/>
              </a:ext>
            </a:extLst>
          </p:cNvPr>
          <p:cNvSpPr/>
          <p:nvPr/>
        </p:nvSpPr>
        <p:spPr bwMode="white">
          <a:xfrm>
            <a:off x="8167619" y="2993154"/>
            <a:ext cx="1257142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380E6A-ED5B-FCA5-3BA8-E0347E994555}"/>
              </a:ext>
            </a:extLst>
          </p:cNvPr>
          <p:cNvSpPr/>
          <p:nvPr/>
        </p:nvSpPr>
        <p:spPr bwMode="white">
          <a:xfrm>
            <a:off x="5843809" y="3641448"/>
            <a:ext cx="523809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F419DB5-EA85-8B8B-8A73-A96940A30E22}"/>
              </a:ext>
            </a:extLst>
          </p:cNvPr>
          <p:cNvSpPr/>
          <p:nvPr/>
        </p:nvSpPr>
        <p:spPr bwMode="white">
          <a:xfrm>
            <a:off x="7720000" y="3622381"/>
            <a:ext cx="266666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E89CF7D-9E5B-E7EC-FE83-8F616D94C9D1}"/>
              </a:ext>
            </a:extLst>
          </p:cNvPr>
          <p:cNvSpPr/>
          <p:nvPr/>
        </p:nvSpPr>
        <p:spPr bwMode="white">
          <a:xfrm>
            <a:off x="10139047" y="3631914"/>
            <a:ext cx="742857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98E0F51-6263-AB9D-F47D-8C4D88336CE3}"/>
              </a:ext>
            </a:extLst>
          </p:cNvPr>
          <p:cNvSpPr/>
          <p:nvPr/>
        </p:nvSpPr>
        <p:spPr bwMode="white">
          <a:xfrm>
            <a:off x="1034285" y="4032332"/>
            <a:ext cx="4828571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84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94A1A-AA1F-0BB4-AF06-C2D02B4AD0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31FACC8-9AAA-39D2-4DA5-78BBCBEA2C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645024"/>
            <a:ext cx="10800000" cy="2092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E5C765-AEDC-5B4C-DDA3-B73A78DA0EA0}"/>
              </a:ext>
            </a:extLst>
          </p:cNvPr>
          <p:cNvSpPr/>
          <p:nvPr/>
        </p:nvSpPr>
        <p:spPr bwMode="white">
          <a:xfrm>
            <a:off x="2619809" y="4141807"/>
            <a:ext cx="238095" cy="19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DA6A8B-29DA-17D1-8393-2B5BFDAE5D6D}"/>
              </a:ext>
            </a:extLst>
          </p:cNvPr>
          <p:cNvSpPr/>
          <p:nvPr/>
        </p:nvSpPr>
        <p:spPr bwMode="white">
          <a:xfrm>
            <a:off x="2400761" y="4562163"/>
            <a:ext cx="190476" cy="19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9D528F-4777-64C8-7922-7A2A7DDCAE33}"/>
              </a:ext>
            </a:extLst>
          </p:cNvPr>
          <p:cNvSpPr/>
          <p:nvPr/>
        </p:nvSpPr>
        <p:spPr bwMode="white">
          <a:xfrm>
            <a:off x="8296000" y="4963411"/>
            <a:ext cx="2561904" cy="23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666E9F-49A9-7541-94BB-A3729FE1118F}"/>
              </a:ext>
            </a:extLst>
          </p:cNvPr>
          <p:cNvSpPr/>
          <p:nvPr/>
        </p:nvSpPr>
        <p:spPr bwMode="white">
          <a:xfrm>
            <a:off x="1000761" y="5383767"/>
            <a:ext cx="6304761" cy="23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25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3F14C-6997-446A-8730-19D61098FE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6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23AFBD-0712-51BC-1EBE-AB488A5500EC}"/>
              </a:ext>
            </a:extLst>
          </p:cNvPr>
          <p:cNvSpPr/>
          <p:nvPr/>
        </p:nvSpPr>
        <p:spPr bwMode="white">
          <a:xfrm>
            <a:off x="6558095" y="1038736"/>
            <a:ext cx="533333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FFDAC0-BAC8-40EE-BF82-C9B7BAD36443}"/>
              </a:ext>
            </a:extLst>
          </p:cNvPr>
          <p:cNvSpPr/>
          <p:nvPr/>
        </p:nvSpPr>
        <p:spPr bwMode="white">
          <a:xfrm>
            <a:off x="9624761" y="1038736"/>
            <a:ext cx="1285714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0CA682-BA97-E036-13DB-6EBA73E80FBF}"/>
              </a:ext>
            </a:extLst>
          </p:cNvPr>
          <p:cNvSpPr/>
          <p:nvPr/>
        </p:nvSpPr>
        <p:spPr bwMode="white">
          <a:xfrm>
            <a:off x="1024761" y="1458221"/>
            <a:ext cx="285714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539F0C-AC53-DFA0-AD5C-439392FB2349}"/>
              </a:ext>
            </a:extLst>
          </p:cNvPr>
          <p:cNvSpPr/>
          <p:nvPr/>
        </p:nvSpPr>
        <p:spPr bwMode="white">
          <a:xfrm>
            <a:off x="1253333" y="2287656"/>
            <a:ext cx="9609523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62FFDA-DDA7-18E7-3DB9-896332DBE685}"/>
              </a:ext>
            </a:extLst>
          </p:cNvPr>
          <p:cNvSpPr/>
          <p:nvPr/>
        </p:nvSpPr>
        <p:spPr bwMode="white">
          <a:xfrm>
            <a:off x="1034285" y="2716675"/>
            <a:ext cx="2714285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3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