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A094E-FD24-5993-EDE1-CB7657874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140968"/>
            <a:ext cx="10800000" cy="72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DB71C-6C0B-4068-1D13-51C50174C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0E81C-EB4D-5625-A5F3-E5092980912C}"/>
              </a:ext>
            </a:extLst>
          </p:cNvPr>
          <p:cNvSpPr/>
          <p:nvPr/>
        </p:nvSpPr>
        <p:spPr bwMode="white">
          <a:xfrm>
            <a:off x="5824761" y="1905713"/>
            <a:ext cx="1304761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CFBD38-C601-9106-AB05-5042C338CFE7}"/>
              </a:ext>
            </a:extLst>
          </p:cNvPr>
          <p:cNvSpPr/>
          <p:nvPr/>
        </p:nvSpPr>
        <p:spPr bwMode="white">
          <a:xfrm>
            <a:off x="8900952" y="1896186"/>
            <a:ext cx="154285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B3BDC2-1508-FBBE-E393-AD095F41A360}"/>
              </a:ext>
            </a:extLst>
          </p:cNvPr>
          <p:cNvSpPr/>
          <p:nvPr/>
        </p:nvSpPr>
        <p:spPr bwMode="white">
          <a:xfrm>
            <a:off x="4224761" y="2372570"/>
            <a:ext cx="2209523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8D372B-2582-EF0A-82E0-8487B2B8028C}"/>
              </a:ext>
            </a:extLst>
          </p:cNvPr>
          <p:cNvSpPr/>
          <p:nvPr/>
        </p:nvSpPr>
        <p:spPr bwMode="white">
          <a:xfrm>
            <a:off x="7539047" y="2372570"/>
            <a:ext cx="101904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342E8D-53D3-73D0-F29A-F8481850A687}"/>
              </a:ext>
            </a:extLst>
          </p:cNvPr>
          <p:cNvSpPr/>
          <p:nvPr/>
        </p:nvSpPr>
        <p:spPr bwMode="white">
          <a:xfrm>
            <a:off x="8396190" y="3315812"/>
            <a:ext cx="2057142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DE1707-DD52-FE44-1D8A-D3903EF2D8AD}"/>
              </a:ext>
            </a:extLst>
          </p:cNvPr>
          <p:cNvSpPr/>
          <p:nvPr/>
        </p:nvSpPr>
        <p:spPr bwMode="white">
          <a:xfrm>
            <a:off x="4481904" y="3544477"/>
            <a:ext cx="2104761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3C50A7-6D17-DB99-F9D8-E9518FA5DD37}"/>
              </a:ext>
            </a:extLst>
          </p:cNvPr>
          <p:cNvSpPr/>
          <p:nvPr/>
        </p:nvSpPr>
        <p:spPr bwMode="white">
          <a:xfrm>
            <a:off x="7548571" y="3782669"/>
            <a:ext cx="2485714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66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67E61-979F-7809-FE7C-A78300793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BF283-A34D-B3D4-7E03-20644A0EC998}"/>
              </a:ext>
            </a:extLst>
          </p:cNvPr>
          <p:cNvSpPr/>
          <p:nvPr/>
        </p:nvSpPr>
        <p:spPr bwMode="white">
          <a:xfrm>
            <a:off x="6986666" y="2421209"/>
            <a:ext cx="504760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5AC12-D3EC-136A-321F-B9E9B9364D69}"/>
              </a:ext>
            </a:extLst>
          </p:cNvPr>
          <p:cNvSpPr/>
          <p:nvPr/>
        </p:nvSpPr>
        <p:spPr bwMode="white">
          <a:xfrm>
            <a:off x="8215238" y="2411674"/>
            <a:ext cx="542857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418D4B-19E2-1000-7DE7-26DB82CA62AE}"/>
              </a:ext>
            </a:extLst>
          </p:cNvPr>
          <p:cNvSpPr/>
          <p:nvPr/>
        </p:nvSpPr>
        <p:spPr bwMode="white">
          <a:xfrm>
            <a:off x="7500952" y="3346033"/>
            <a:ext cx="1771428" cy="2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DA9ADA-FCF8-CD51-C88E-E60715C94956}"/>
              </a:ext>
            </a:extLst>
          </p:cNvPr>
          <p:cNvSpPr/>
          <p:nvPr/>
        </p:nvSpPr>
        <p:spPr bwMode="white">
          <a:xfrm>
            <a:off x="9091428" y="3813212"/>
            <a:ext cx="1600000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981608-9E4F-3379-EFE0-9B3BD37C614E}"/>
              </a:ext>
            </a:extLst>
          </p:cNvPr>
          <p:cNvSpPr/>
          <p:nvPr/>
        </p:nvSpPr>
        <p:spPr bwMode="white">
          <a:xfrm>
            <a:off x="6720000" y="4280391"/>
            <a:ext cx="790476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6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D83E2-E36B-2548-9CE5-B85DC6CAC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63D43-4905-7CD8-B0E9-66F585F3EC51}"/>
              </a:ext>
            </a:extLst>
          </p:cNvPr>
          <p:cNvSpPr/>
          <p:nvPr/>
        </p:nvSpPr>
        <p:spPr bwMode="white">
          <a:xfrm>
            <a:off x="1262857" y="3416034"/>
            <a:ext cx="6390476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F8962D-5BE9-FDCF-F5C8-DB909CF49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8821"/>
            <a:ext cx="10800000" cy="239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E0B999-AD71-EEFF-A4FD-56766CC5F71F}"/>
              </a:ext>
            </a:extLst>
          </p:cNvPr>
          <p:cNvSpPr/>
          <p:nvPr/>
        </p:nvSpPr>
        <p:spPr bwMode="white">
          <a:xfrm>
            <a:off x="8196190" y="3912365"/>
            <a:ext cx="209523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3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3674E-CD4C-2D50-622A-34967A579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E2990A-6C68-D70A-2F67-885306B20009}"/>
              </a:ext>
            </a:extLst>
          </p:cNvPr>
          <p:cNvSpPr/>
          <p:nvPr/>
        </p:nvSpPr>
        <p:spPr bwMode="white">
          <a:xfrm>
            <a:off x="2500952" y="2167608"/>
            <a:ext cx="780952" cy="21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F925D8-CD0A-F061-97DB-38C729445397}"/>
              </a:ext>
            </a:extLst>
          </p:cNvPr>
          <p:cNvSpPr/>
          <p:nvPr/>
        </p:nvSpPr>
        <p:spPr bwMode="white">
          <a:xfrm>
            <a:off x="5843809" y="2148479"/>
            <a:ext cx="4323809" cy="23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64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