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49" r:id="rId3"/>
    <p:sldId id="348" r:id="rId4"/>
    <p:sldId id="347" r:id="rId5"/>
    <p:sldId id="345" r:id="rId6"/>
    <p:sldId id="344" r:id="rId7"/>
    <p:sldId id="342" r:id="rId8"/>
    <p:sldId id="340" r:id="rId9"/>
    <p:sldId id="339" r:id="rId10"/>
    <p:sldId id="337" r:id="rId11"/>
    <p:sldId id="335" r:id="rId12"/>
    <p:sldId id="334" r:id="rId13"/>
    <p:sldId id="333" r:id="rId14"/>
    <p:sldId id="332" r:id="rId15"/>
    <p:sldId id="331" r:id="rId16"/>
    <p:sldId id="329" r:id="rId17"/>
    <p:sldId id="328" r:id="rId18"/>
    <p:sldId id="327" r:id="rId19"/>
    <p:sldId id="326" r:id="rId20"/>
    <p:sldId id="325" r:id="rId21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50" d="100"/>
          <a:sy n="50" d="100"/>
        </p:scale>
        <p:origin x="1552" y="52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843E546-C240-66AE-F16A-1E0F6B9D9E6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5760" y="2636912"/>
            <a:ext cx="10800000" cy="13993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AE50DAF-08C8-2444-73E2-946B48D01C0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978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042F182-946B-1DDF-3D83-303A8A765278}"/>
              </a:ext>
            </a:extLst>
          </p:cNvPr>
          <p:cNvSpPr/>
          <p:nvPr/>
        </p:nvSpPr>
        <p:spPr bwMode="white">
          <a:xfrm>
            <a:off x="6500952" y="1497565"/>
            <a:ext cx="1142857" cy="267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A8E5174-595A-45F5-3388-624F651FAC82}"/>
              </a:ext>
            </a:extLst>
          </p:cNvPr>
          <p:cNvSpPr/>
          <p:nvPr/>
        </p:nvSpPr>
        <p:spPr bwMode="white">
          <a:xfrm>
            <a:off x="5996190" y="1946685"/>
            <a:ext cx="1457142" cy="258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FF32264-C636-78D6-B7C4-FFF197CBB412}"/>
              </a:ext>
            </a:extLst>
          </p:cNvPr>
          <p:cNvSpPr/>
          <p:nvPr/>
        </p:nvSpPr>
        <p:spPr bwMode="white">
          <a:xfrm>
            <a:off x="5548571" y="2367138"/>
            <a:ext cx="1466666" cy="267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7C241F69-D45C-8E6F-5A86-A850B0F024C5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0259" y="3151009"/>
            <a:ext cx="10800000" cy="22860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BEA530D-2078-ABE5-530E-4CF01A659608}"/>
              </a:ext>
            </a:extLst>
          </p:cNvPr>
          <p:cNvSpPr/>
          <p:nvPr/>
        </p:nvSpPr>
        <p:spPr bwMode="white">
          <a:xfrm>
            <a:off x="7347878" y="3303413"/>
            <a:ext cx="2009523" cy="2667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542C706-6F72-E87E-1958-F17F565D216C}"/>
              </a:ext>
            </a:extLst>
          </p:cNvPr>
          <p:cNvSpPr/>
          <p:nvPr/>
        </p:nvSpPr>
        <p:spPr bwMode="white">
          <a:xfrm>
            <a:off x="6185973" y="3751102"/>
            <a:ext cx="1466666" cy="2667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F1A6D77-8978-8B7D-9093-800D8DB9A3FD}"/>
              </a:ext>
            </a:extLst>
          </p:cNvPr>
          <p:cNvSpPr/>
          <p:nvPr/>
        </p:nvSpPr>
        <p:spPr bwMode="white">
          <a:xfrm>
            <a:off x="11005020" y="3751102"/>
            <a:ext cx="295238" cy="2667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6ACCE207-57F2-197A-286F-76585FD5BA1F}"/>
              </a:ext>
            </a:extLst>
          </p:cNvPr>
          <p:cNvSpPr/>
          <p:nvPr/>
        </p:nvSpPr>
        <p:spPr bwMode="white">
          <a:xfrm>
            <a:off x="1062163" y="4179740"/>
            <a:ext cx="1666666" cy="2667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674BFCED-950B-56FE-7AD8-0CB1773F161C}"/>
              </a:ext>
            </a:extLst>
          </p:cNvPr>
          <p:cNvSpPr/>
          <p:nvPr/>
        </p:nvSpPr>
        <p:spPr bwMode="white">
          <a:xfrm>
            <a:off x="2747878" y="4665530"/>
            <a:ext cx="580952" cy="2000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5F772306-4934-2AE4-D0D6-92EB92ECC5B7}"/>
              </a:ext>
            </a:extLst>
          </p:cNvPr>
          <p:cNvSpPr/>
          <p:nvPr/>
        </p:nvSpPr>
        <p:spPr bwMode="white">
          <a:xfrm>
            <a:off x="4519306" y="4627429"/>
            <a:ext cx="561904" cy="2667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98703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1CFBF37-E20E-A927-36C8-7E0E4401E89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265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EB1FCDB-982B-914C-FC30-27B408F1DA27}"/>
              </a:ext>
            </a:extLst>
          </p:cNvPr>
          <p:cNvSpPr/>
          <p:nvPr/>
        </p:nvSpPr>
        <p:spPr bwMode="white">
          <a:xfrm>
            <a:off x="4729523" y="1925212"/>
            <a:ext cx="609523" cy="2573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A753940-398E-FDAD-4957-7262ACF902B3}"/>
              </a:ext>
            </a:extLst>
          </p:cNvPr>
          <p:cNvSpPr/>
          <p:nvPr/>
        </p:nvSpPr>
        <p:spPr bwMode="white">
          <a:xfrm>
            <a:off x="6186666" y="1915680"/>
            <a:ext cx="1123809" cy="2668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B45CC96-FBD2-449E-8FDA-60FBBA211539}"/>
              </a:ext>
            </a:extLst>
          </p:cNvPr>
          <p:cNvSpPr/>
          <p:nvPr/>
        </p:nvSpPr>
        <p:spPr bwMode="white">
          <a:xfrm>
            <a:off x="4367619" y="2354158"/>
            <a:ext cx="4552380" cy="2764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E325F73-AFDE-9C7E-9604-C3E7B2499E61}"/>
              </a:ext>
            </a:extLst>
          </p:cNvPr>
          <p:cNvSpPr/>
          <p:nvPr/>
        </p:nvSpPr>
        <p:spPr bwMode="white">
          <a:xfrm>
            <a:off x="1091428" y="2792635"/>
            <a:ext cx="3666666" cy="2764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381C988-C4A1-4C71-0D17-1BC8FABE2865}"/>
              </a:ext>
            </a:extLst>
          </p:cNvPr>
          <p:cNvSpPr/>
          <p:nvPr/>
        </p:nvSpPr>
        <p:spPr bwMode="white">
          <a:xfrm>
            <a:off x="3805714" y="3240645"/>
            <a:ext cx="4704760" cy="2573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76255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A91A344-A902-F0E8-93FE-1C51A4972F2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585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D3D32EB-28CE-BF1A-3D07-F735FE61ACE3}"/>
              </a:ext>
            </a:extLst>
          </p:cNvPr>
          <p:cNvSpPr/>
          <p:nvPr/>
        </p:nvSpPr>
        <p:spPr bwMode="white">
          <a:xfrm>
            <a:off x="3529523" y="2391613"/>
            <a:ext cx="1419047" cy="2667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5B52672-1767-0B40-5268-BAB53CC1944C}"/>
              </a:ext>
            </a:extLst>
          </p:cNvPr>
          <p:cNvSpPr/>
          <p:nvPr/>
        </p:nvSpPr>
        <p:spPr bwMode="white">
          <a:xfrm>
            <a:off x="3834285" y="3268153"/>
            <a:ext cx="2942857" cy="2667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61142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CAB6BCD-FE74-F35F-C7D9-BC05F1580C5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692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26630E3-971A-37EC-B297-F1F00DF6A172}"/>
              </a:ext>
            </a:extLst>
          </p:cNvPr>
          <p:cNvSpPr/>
          <p:nvPr/>
        </p:nvSpPr>
        <p:spPr bwMode="white">
          <a:xfrm>
            <a:off x="10586666" y="1572686"/>
            <a:ext cx="295238" cy="2574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5890802-08AF-545D-77EA-CFC0AA2745AF}"/>
              </a:ext>
            </a:extLst>
          </p:cNvPr>
          <p:cNvSpPr/>
          <p:nvPr/>
        </p:nvSpPr>
        <p:spPr bwMode="white">
          <a:xfrm>
            <a:off x="10653333" y="2049422"/>
            <a:ext cx="200000" cy="152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E93EFCD-9EE0-833B-3E86-269CC2CDFE5D}"/>
              </a:ext>
            </a:extLst>
          </p:cNvPr>
          <p:cNvSpPr/>
          <p:nvPr/>
        </p:nvSpPr>
        <p:spPr bwMode="white">
          <a:xfrm>
            <a:off x="10653333" y="2936150"/>
            <a:ext cx="200000" cy="152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1422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A02721A-5888-0F89-478B-717BAE79BC3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432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95520B1-6C9B-0216-645A-FA89B00EF77C}"/>
              </a:ext>
            </a:extLst>
          </p:cNvPr>
          <p:cNvSpPr/>
          <p:nvPr/>
        </p:nvSpPr>
        <p:spPr bwMode="white">
          <a:xfrm>
            <a:off x="5481904" y="1057882"/>
            <a:ext cx="1142858" cy="257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5B064D6-324A-59DD-B580-88C122A511F2}"/>
              </a:ext>
            </a:extLst>
          </p:cNvPr>
          <p:cNvSpPr/>
          <p:nvPr/>
        </p:nvSpPr>
        <p:spPr bwMode="white">
          <a:xfrm>
            <a:off x="3053333" y="1487294"/>
            <a:ext cx="2542857" cy="2671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EF7D1B8-3A7D-80C4-9276-537EECC78368}"/>
              </a:ext>
            </a:extLst>
          </p:cNvPr>
          <p:cNvSpPr/>
          <p:nvPr/>
        </p:nvSpPr>
        <p:spPr bwMode="white">
          <a:xfrm>
            <a:off x="3453333" y="1926248"/>
            <a:ext cx="4104761" cy="2671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12B338E-24A8-018E-4EF9-ACC70FA675D8}"/>
              </a:ext>
            </a:extLst>
          </p:cNvPr>
          <p:cNvSpPr/>
          <p:nvPr/>
        </p:nvSpPr>
        <p:spPr bwMode="white">
          <a:xfrm>
            <a:off x="3053333" y="3252654"/>
            <a:ext cx="2542857" cy="2671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42936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A79AA55-9345-9D09-09A3-1C00695009F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684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A5D848B3-3EDB-77B5-11AD-CB0A81C17487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3640482"/>
            <a:ext cx="10800000" cy="13111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90985692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99960D9-1E5C-B973-B607-B3FC4E696F3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846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20445726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795D58E-E62A-9F93-73A4-B10A5D03FD6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704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285576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363EB56-576C-8E16-850E-86671BF5787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258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B086E05-67C9-D4F2-D7D4-FC2503A2C3E8}"/>
              </a:ext>
            </a:extLst>
          </p:cNvPr>
          <p:cNvSpPr/>
          <p:nvPr/>
        </p:nvSpPr>
        <p:spPr bwMode="white">
          <a:xfrm>
            <a:off x="1386666" y="1525314"/>
            <a:ext cx="5609523" cy="2671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83531DD-D9A1-E429-0A31-4CE20231B855}"/>
              </a:ext>
            </a:extLst>
          </p:cNvPr>
          <p:cNvSpPr/>
          <p:nvPr/>
        </p:nvSpPr>
        <p:spPr bwMode="white">
          <a:xfrm>
            <a:off x="6977142" y="1697032"/>
            <a:ext cx="142858" cy="763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B8BA721-78BF-B449-702E-6142EBB82EF1}"/>
              </a:ext>
            </a:extLst>
          </p:cNvPr>
          <p:cNvSpPr/>
          <p:nvPr/>
        </p:nvSpPr>
        <p:spPr bwMode="white">
          <a:xfrm>
            <a:off x="5977142" y="1964149"/>
            <a:ext cx="580952" cy="2671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ED7D861-17BD-37AA-E686-9BD66355A9D6}"/>
              </a:ext>
            </a:extLst>
          </p:cNvPr>
          <p:cNvSpPr/>
          <p:nvPr/>
        </p:nvSpPr>
        <p:spPr bwMode="white">
          <a:xfrm>
            <a:off x="6948571" y="1973689"/>
            <a:ext cx="590477" cy="2384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F64C714-1144-4675-6949-CB2FE2E6DE2F}"/>
              </a:ext>
            </a:extLst>
          </p:cNvPr>
          <p:cNvSpPr/>
          <p:nvPr/>
        </p:nvSpPr>
        <p:spPr bwMode="white">
          <a:xfrm>
            <a:off x="8081904" y="1964149"/>
            <a:ext cx="590477" cy="2671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50DC63F-7B0F-A7F0-78F5-B38453AD55CB}"/>
              </a:ext>
            </a:extLst>
          </p:cNvPr>
          <p:cNvSpPr/>
          <p:nvPr/>
        </p:nvSpPr>
        <p:spPr bwMode="white">
          <a:xfrm>
            <a:off x="10739047" y="1964149"/>
            <a:ext cx="609523" cy="2671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277519DB-FA28-C47C-F0A3-ABFC7589407F}"/>
              </a:ext>
            </a:extLst>
          </p:cNvPr>
          <p:cNvSpPr/>
          <p:nvPr/>
        </p:nvSpPr>
        <p:spPr bwMode="white">
          <a:xfrm>
            <a:off x="1072380" y="2402984"/>
            <a:ext cx="1971428" cy="2671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459F7381-9165-A8B1-2AAB-BE65A83BB703}"/>
              </a:ext>
            </a:extLst>
          </p:cNvPr>
          <p:cNvSpPr/>
          <p:nvPr/>
        </p:nvSpPr>
        <p:spPr bwMode="white">
          <a:xfrm>
            <a:off x="4424761" y="2860899"/>
            <a:ext cx="590476" cy="2480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9E4A0B5F-A09E-A658-AA2F-5CAB427CB7DC}"/>
              </a:ext>
            </a:extLst>
          </p:cNvPr>
          <p:cNvSpPr/>
          <p:nvPr/>
        </p:nvSpPr>
        <p:spPr bwMode="white">
          <a:xfrm>
            <a:off x="7758095" y="2851359"/>
            <a:ext cx="1371428" cy="2671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0B23849F-A8CD-7527-A20A-6ED607DA4973}"/>
              </a:ext>
            </a:extLst>
          </p:cNvPr>
          <p:cNvSpPr/>
          <p:nvPr/>
        </p:nvSpPr>
        <p:spPr bwMode="white">
          <a:xfrm>
            <a:off x="11015238" y="2860899"/>
            <a:ext cx="323809" cy="2384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D16085A5-2259-F253-5C23-88F3490DE585}"/>
              </a:ext>
            </a:extLst>
          </p:cNvPr>
          <p:cNvSpPr/>
          <p:nvPr/>
        </p:nvSpPr>
        <p:spPr bwMode="white">
          <a:xfrm>
            <a:off x="1072380" y="3290194"/>
            <a:ext cx="1647619" cy="2671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6F754859-CC67-8FA0-32FD-AFB73B07FD11}"/>
              </a:ext>
            </a:extLst>
          </p:cNvPr>
          <p:cNvSpPr/>
          <p:nvPr/>
        </p:nvSpPr>
        <p:spPr bwMode="white">
          <a:xfrm>
            <a:off x="5996190" y="3290194"/>
            <a:ext cx="1704761" cy="2671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0F571D1A-231C-520C-815E-A5A6DC429713}"/>
              </a:ext>
            </a:extLst>
          </p:cNvPr>
          <p:cNvSpPr/>
          <p:nvPr/>
        </p:nvSpPr>
        <p:spPr bwMode="white">
          <a:xfrm>
            <a:off x="1367619" y="4616240"/>
            <a:ext cx="9400000" cy="2766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52652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1FE3470-451D-EE49-11E0-ED37470EB03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096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17F0EAC-2816-6867-80DA-AD7FB3DD7A1C}"/>
              </a:ext>
            </a:extLst>
          </p:cNvPr>
          <p:cNvSpPr/>
          <p:nvPr/>
        </p:nvSpPr>
        <p:spPr bwMode="white">
          <a:xfrm>
            <a:off x="5967619" y="1057718"/>
            <a:ext cx="257142" cy="2095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3395DD7-7BE9-0245-B738-20FCAB4D8572}"/>
              </a:ext>
            </a:extLst>
          </p:cNvPr>
          <p:cNvSpPr/>
          <p:nvPr/>
        </p:nvSpPr>
        <p:spPr bwMode="white">
          <a:xfrm>
            <a:off x="1367619" y="2810183"/>
            <a:ext cx="9942857" cy="2666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DDD5897-7D05-E72E-5C96-03F02452A01C}"/>
              </a:ext>
            </a:extLst>
          </p:cNvPr>
          <p:cNvSpPr/>
          <p:nvPr/>
        </p:nvSpPr>
        <p:spPr bwMode="white">
          <a:xfrm>
            <a:off x="1091428" y="3257824"/>
            <a:ext cx="685714" cy="2476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45012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71A963F-7396-DEE9-E74A-91898EE4787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197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9A2DB11-ACC7-67A0-60CD-1D26090FDA84}"/>
              </a:ext>
            </a:extLst>
          </p:cNvPr>
          <p:cNvSpPr/>
          <p:nvPr/>
        </p:nvSpPr>
        <p:spPr bwMode="white">
          <a:xfrm>
            <a:off x="6891428" y="1676941"/>
            <a:ext cx="228572" cy="2095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95097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D51D988-351D-AEB9-DF1E-BF6B6DB497E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811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0230002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E407628-BB19-4EA2-BB80-92B2ACC5D5C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769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D65DF82-0821-000A-775B-981A8A20BBA8}"/>
              </a:ext>
            </a:extLst>
          </p:cNvPr>
          <p:cNvSpPr/>
          <p:nvPr/>
        </p:nvSpPr>
        <p:spPr bwMode="white">
          <a:xfrm>
            <a:off x="7358095" y="1515804"/>
            <a:ext cx="1161904" cy="2575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471217D-1CD5-4DAA-955F-C887B5D0AF64}"/>
              </a:ext>
            </a:extLst>
          </p:cNvPr>
          <p:cNvSpPr/>
          <p:nvPr/>
        </p:nvSpPr>
        <p:spPr bwMode="white">
          <a:xfrm>
            <a:off x="1148571" y="1954664"/>
            <a:ext cx="1142857" cy="2671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D6EC14D-7F7F-FAFE-D0E7-FB76E4F5AD9B}"/>
              </a:ext>
            </a:extLst>
          </p:cNvPr>
          <p:cNvSpPr/>
          <p:nvPr/>
        </p:nvSpPr>
        <p:spPr bwMode="white">
          <a:xfrm>
            <a:off x="8196190" y="1954664"/>
            <a:ext cx="1171427" cy="2671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BC58E12-E0A0-6D92-E2B9-D700031C4A4D}"/>
              </a:ext>
            </a:extLst>
          </p:cNvPr>
          <p:cNvSpPr/>
          <p:nvPr/>
        </p:nvSpPr>
        <p:spPr bwMode="white">
          <a:xfrm>
            <a:off x="3824761" y="2403065"/>
            <a:ext cx="1171428" cy="2575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1221A39-CAD2-6433-AA63-68CFBACE1D83}"/>
              </a:ext>
            </a:extLst>
          </p:cNvPr>
          <p:cNvSpPr/>
          <p:nvPr/>
        </p:nvSpPr>
        <p:spPr bwMode="white">
          <a:xfrm>
            <a:off x="8815238" y="2841925"/>
            <a:ext cx="1190476" cy="2766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9B4765B-C3EA-894B-A59E-621A50BD2795}"/>
              </a:ext>
            </a:extLst>
          </p:cNvPr>
          <p:cNvSpPr/>
          <p:nvPr/>
        </p:nvSpPr>
        <p:spPr bwMode="white">
          <a:xfrm>
            <a:off x="3853333" y="3290325"/>
            <a:ext cx="1161904" cy="2575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96903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5602C32-296A-7737-819F-588E8C10BCB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769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868646C-E705-89C6-1427-3247ADD42913}"/>
              </a:ext>
            </a:extLst>
          </p:cNvPr>
          <p:cNvSpPr/>
          <p:nvPr/>
        </p:nvSpPr>
        <p:spPr bwMode="white">
          <a:xfrm>
            <a:off x="6443809" y="1515804"/>
            <a:ext cx="266666" cy="1526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E01C99E-4F44-2B29-AB8A-27882CDA181E}"/>
              </a:ext>
            </a:extLst>
          </p:cNvPr>
          <p:cNvSpPr/>
          <p:nvPr/>
        </p:nvSpPr>
        <p:spPr bwMode="white">
          <a:xfrm>
            <a:off x="9424761" y="1477643"/>
            <a:ext cx="200000" cy="2098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FD60F87-29F4-CEBE-1DA5-CE5C1EED6CBB}"/>
              </a:ext>
            </a:extLst>
          </p:cNvPr>
          <p:cNvSpPr/>
          <p:nvPr/>
        </p:nvSpPr>
        <p:spPr bwMode="white">
          <a:xfrm>
            <a:off x="2177142" y="2899167"/>
            <a:ext cx="600000" cy="238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AD91B1B-1E0B-2FE9-D4A9-77728D2AC7DF}"/>
              </a:ext>
            </a:extLst>
          </p:cNvPr>
          <p:cNvSpPr/>
          <p:nvPr/>
        </p:nvSpPr>
        <p:spPr bwMode="white">
          <a:xfrm>
            <a:off x="4434285" y="2899167"/>
            <a:ext cx="571428" cy="238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1B9708C-8FE4-3C14-3CEC-5A72B2F2006A}"/>
              </a:ext>
            </a:extLst>
          </p:cNvPr>
          <p:cNvSpPr/>
          <p:nvPr/>
        </p:nvSpPr>
        <p:spPr bwMode="white">
          <a:xfrm>
            <a:off x="5996190" y="3328487"/>
            <a:ext cx="1180952" cy="2766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A72E158-A8FC-744E-893F-3DFF02C99F7F}"/>
              </a:ext>
            </a:extLst>
          </p:cNvPr>
          <p:cNvSpPr/>
          <p:nvPr/>
        </p:nvSpPr>
        <p:spPr bwMode="white">
          <a:xfrm>
            <a:off x="10434285" y="3328487"/>
            <a:ext cx="895237" cy="2671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B45133D-D66C-E23C-43AB-7BEAE9C803A5}"/>
              </a:ext>
            </a:extLst>
          </p:cNvPr>
          <p:cNvSpPr/>
          <p:nvPr/>
        </p:nvSpPr>
        <p:spPr bwMode="white">
          <a:xfrm>
            <a:off x="1072380" y="3786428"/>
            <a:ext cx="295238" cy="2575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2A63C6EE-D42C-9928-41ED-909EFADB54C4}"/>
              </a:ext>
            </a:extLst>
          </p:cNvPr>
          <p:cNvSpPr/>
          <p:nvPr/>
        </p:nvSpPr>
        <p:spPr bwMode="white">
          <a:xfrm>
            <a:off x="6815238" y="3776888"/>
            <a:ext cx="1152380" cy="2671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7EBC6AE6-8C7B-1493-3E98-F66A0A2556E1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4230443"/>
            <a:ext cx="10800000" cy="17649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94C139E8-A34C-94B3-86F2-6AC30DBA78D8}"/>
              </a:ext>
            </a:extLst>
          </p:cNvPr>
          <p:cNvSpPr/>
          <p:nvPr/>
        </p:nvSpPr>
        <p:spPr bwMode="white">
          <a:xfrm>
            <a:off x="1324571" y="5642427"/>
            <a:ext cx="7600000" cy="2671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53157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88ABE9D-9BF3-99C2-B335-CFC09E3C515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516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8E078CC-1139-8B36-F292-A8A5041EE1FC}"/>
              </a:ext>
            </a:extLst>
          </p:cNvPr>
          <p:cNvSpPr/>
          <p:nvPr/>
        </p:nvSpPr>
        <p:spPr bwMode="white">
          <a:xfrm>
            <a:off x="5977142" y="1525226"/>
            <a:ext cx="219047" cy="2193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0F59A27-7A4E-F952-E6F1-35D004FF6FE2}"/>
              </a:ext>
            </a:extLst>
          </p:cNvPr>
          <p:cNvSpPr/>
          <p:nvPr/>
        </p:nvSpPr>
        <p:spPr bwMode="white">
          <a:xfrm>
            <a:off x="6529523" y="2870140"/>
            <a:ext cx="228571" cy="2098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0705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4588835-427F-0F22-AF9C-16AA2F2B6A8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3573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2B9DD49-F0A1-1074-360C-BA95C9CBFA42}"/>
              </a:ext>
            </a:extLst>
          </p:cNvPr>
          <p:cNvSpPr/>
          <p:nvPr/>
        </p:nvSpPr>
        <p:spPr bwMode="white">
          <a:xfrm>
            <a:off x="6539047" y="1115382"/>
            <a:ext cx="228572" cy="200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5D4EBD12-5490-9DE6-68BA-2D6E02A0972F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2329354"/>
            <a:ext cx="10800000" cy="17943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6009850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7D6DCB4-2BBB-7FD7-1124-A79DA8B1833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810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A54AD1C-5D47-CA28-3655-CB75B193367A}"/>
              </a:ext>
            </a:extLst>
          </p:cNvPr>
          <p:cNvSpPr/>
          <p:nvPr/>
        </p:nvSpPr>
        <p:spPr bwMode="white">
          <a:xfrm>
            <a:off x="5139047" y="1124659"/>
            <a:ext cx="228571" cy="2099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9AD3223E-650A-FAFB-E6F7-EDB2A19E44DE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3726000"/>
            <a:ext cx="10800000" cy="21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B770ED8-26D4-3B7B-8829-1BFB4B676D16}"/>
              </a:ext>
            </a:extLst>
          </p:cNvPr>
          <p:cNvSpPr/>
          <p:nvPr/>
        </p:nvSpPr>
        <p:spPr bwMode="white">
          <a:xfrm>
            <a:off x="6566249" y="3831132"/>
            <a:ext cx="257142" cy="210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80524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072A5FD-51D5-3FD0-A4C8-2CB67A40A1C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929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F9EB877-7DAA-76FE-B83E-EFE016C682E8}"/>
              </a:ext>
            </a:extLst>
          </p:cNvPr>
          <p:cNvSpPr/>
          <p:nvPr/>
        </p:nvSpPr>
        <p:spPr bwMode="white">
          <a:xfrm>
            <a:off x="4281904" y="1105644"/>
            <a:ext cx="219047" cy="2100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37813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1AEC07B-7DAA-C6DB-2B7B-E072F3E0F71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617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E528A71-4772-6DB8-1170-DD9A6497B795}"/>
              </a:ext>
            </a:extLst>
          </p:cNvPr>
          <p:cNvSpPr/>
          <p:nvPr/>
        </p:nvSpPr>
        <p:spPr bwMode="white">
          <a:xfrm>
            <a:off x="1339047" y="2970371"/>
            <a:ext cx="5504761" cy="2677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988F1CBD-A881-90C3-5AEE-A8031152E2E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55840" y="1340768"/>
            <a:ext cx="2304256" cy="665828"/>
          </a:xfrm>
          <a:prstGeom prst="rect">
            <a:avLst/>
          </a:prstGeom>
        </p:spPr>
      </p:pic>
      <p:pic>
        <p:nvPicPr>
          <p:cNvPr id="9" name="img_16777215">
            <a:extLst>
              <a:ext uri="{FF2B5EF4-FFF2-40B4-BE49-F238E27FC236}">
                <a16:creationId xmlns:a16="http://schemas.microsoft.com/office/drawing/2014/main" id="{FD47BD59-EA34-8DAE-C1EC-A3973062CFAB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3429000"/>
            <a:ext cx="10800000" cy="21810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0B5A33E-5280-A477-2B12-996771F637E9}"/>
              </a:ext>
            </a:extLst>
          </p:cNvPr>
          <p:cNvSpPr/>
          <p:nvPr/>
        </p:nvSpPr>
        <p:spPr bwMode="white">
          <a:xfrm>
            <a:off x="3134095" y="4819513"/>
            <a:ext cx="8133333" cy="2666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F1792341-45E2-33DC-1C6A-76E57F4E8052}"/>
              </a:ext>
            </a:extLst>
          </p:cNvPr>
          <p:cNvSpPr/>
          <p:nvPr/>
        </p:nvSpPr>
        <p:spPr bwMode="white">
          <a:xfrm>
            <a:off x="1038857" y="5257621"/>
            <a:ext cx="2961904" cy="2666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58154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 animBg="1"/>
      <p:bldP spid="11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</TotalTime>
  <Words>0</Words>
  <Application>Microsoft Office PowerPoint</Application>
  <PresentationFormat>宽屏</PresentationFormat>
  <Paragraphs>0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2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浩 徐</cp:lastModifiedBy>
  <cp:revision>62</cp:revision>
  <dcterms:created xsi:type="dcterms:W3CDTF">2015-09-16T06:44:00Z</dcterms:created>
  <dcterms:modified xsi:type="dcterms:W3CDTF">2023-12-29T12:06:01Z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