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66" d="100"/>
          <a:sy n="66" d="100"/>
        </p:scale>
        <p:origin x="940" y="1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A77900-1F7F-268F-14E3-449F8A7128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728" y="3128795"/>
            <a:ext cx="10800000" cy="600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1F0C5C-BE72-B701-6265-38B175A7CAD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29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87268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C67552-1F9F-D1E4-7AB2-E8F7C4EEC8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1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241269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8512E6-494E-412A-D10C-0BC02181A10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5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3F127B-4D4D-2118-01A1-CDEA711C37EE}"/>
              </a:ext>
            </a:extLst>
          </p:cNvPr>
          <p:cNvSpPr/>
          <p:nvPr/>
        </p:nvSpPr>
        <p:spPr bwMode="white">
          <a:xfrm>
            <a:off x="6796190" y="1105442"/>
            <a:ext cx="190476" cy="181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E1C724E-B882-9D0D-4C0F-5F0D4013B364}"/>
              </a:ext>
            </a:extLst>
          </p:cNvPr>
          <p:cNvSpPr/>
          <p:nvPr/>
        </p:nvSpPr>
        <p:spPr bwMode="white">
          <a:xfrm>
            <a:off x="8272380" y="1934695"/>
            <a:ext cx="190476" cy="190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9467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9B8E00-BAB2-3F00-5868-878F341334F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1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552F5D-4B99-876F-E4F0-4364D2B613DB}"/>
              </a:ext>
            </a:extLst>
          </p:cNvPr>
          <p:cNvSpPr/>
          <p:nvPr/>
        </p:nvSpPr>
        <p:spPr bwMode="white">
          <a:xfrm>
            <a:off x="1453333" y="2307760"/>
            <a:ext cx="1000000" cy="219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1B45BCB-E996-04DA-7977-996F12E64A99}"/>
              </a:ext>
            </a:extLst>
          </p:cNvPr>
          <p:cNvSpPr/>
          <p:nvPr/>
        </p:nvSpPr>
        <p:spPr bwMode="white">
          <a:xfrm>
            <a:off x="3653333" y="2298219"/>
            <a:ext cx="1019047" cy="238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BBEFD7E-46F1-E3D7-52CE-DC79C4FFF352}"/>
              </a:ext>
            </a:extLst>
          </p:cNvPr>
          <p:cNvSpPr/>
          <p:nvPr/>
        </p:nvSpPr>
        <p:spPr bwMode="white">
          <a:xfrm>
            <a:off x="6148571" y="2307760"/>
            <a:ext cx="1000000" cy="228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72480E3-6CEE-0EAA-6555-1AF57BFAE106}"/>
              </a:ext>
            </a:extLst>
          </p:cNvPr>
          <p:cNvSpPr/>
          <p:nvPr/>
        </p:nvSpPr>
        <p:spPr bwMode="white">
          <a:xfrm>
            <a:off x="8720000" y="2307760"/>
            <a:ext cx="1000001" cy="228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F006A21-FD46-41E2-1F29-7D25B25DFC75}"/>
              </a:ext>
            </a:extLst>
          </p:cNvPr>
          <p:cNvSpPr/>
          <p:nvPr/>
        </p:nvSpPr>
        <p:spPr bwMode="white">
          <a:xfrm>
            <a:off x="1929523" y="3967919"/>
            <a:ext cx="5800000" cy="248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427232F-B96D-D62C-65F8-D7F6153888A6}"/>
              </a:ext>
            </a:extLst>
          </p:cNvPr>
          <p:cNvSpPr/>
          <p:nvPr/>
        </p:nvSpPr>
        <p:spPr bwMode="white">
          <a:xfrm>
            <a:off x="1339047" y="4397270"/>
            <a:ext cx="4438095" cy="238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7413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浩 徐</cp:lastModifiedBy>
  <cp:revision>62</cp:revision>
  <dcterms:created xsi:type="dcterms:W3CDTF">2015-09-16T06:44:00Z</dcterms:created>
  <dcterms:modified xsi:type="dcterms:W3CDTF">2023-12-29T12:44:35Z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