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80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287E3B-6422-CC88-88BC-AEF834A397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72" y="3044075"/>
            <a:ext cx="10800000" cy="769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1CA193-D829-7149-71B4-71270C1DDD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1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557DB8-6BF9-249F-E772-0A34B0EFFFDC}"/>
              </a:ext>
            </a:extLst>
          </p:cNvPr>
          <p:cNvSpPr/>
          <p:nvPr/>
        </p:nvSpPr>
        <p:spPr bwMode="white">
          <a:xfrm>
            <a:off x="4120000" y="1612465"/>
            <a:ext cx="6742856" cy="238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33A615-9A22-05BC-AE24-401677CDE9A5}"/>
              </a:ext>
            </a:extLst>
          </p:cNvPr>
          <p:cNvSpPr/>
          <p:nvPr/>
        </p:nvSpPr>
        <p:spPr bwMode="white">
          <a:xfrm>
            <a:off x="1167619" y="2080865"/>
            <a:ext cx="628571" cy="210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EF9A01-CA40-A931-B385-A48F5EC0BA7E}"/>
              </a:ext>
            </a:extLst>
          </p:cNvPr>
          <p:cNvSpPr/>
          <p:nvPr/>
        </p:nvSpPr>
        <p:spPr bwMode="white">
          <a:xfrm>
            <a:off x="2758095" y="2960310"/>
            <a:ext cx="514285" cy="22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E8A77D-211D-027A-FC47-2A84F0743C50}"/>
              </a:ext>
            </a:extLst>
          </p:cNvPr>
          <p:cNvSpPr/>
          <p:nvPr/>
        </p:nvSpPr>
        <p:spPr bwMode="white">
          <a:xfrm>
            <a:off x="5720000" y="2969869"/>
            <a:ext cx="514285" cy="210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5026A9-66EB-1F39-3028-E79156C53FBE}"/>
              </a:ext>
            </a:extLst>
          </p:cNvPr>
          <p:cNvSpPr/>
          <p:nvPr/>
        </p:nvSpPr>
        <p:spPr bwMode="white">
          <a:xfrm>
            <a:off x="8681904" y="2969869"/>
            <a:ext cx="514285" cy="219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712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EC544D-CB5D-7649-8E53-581349E549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1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3163A9-D52E-8345-C014-84387EEC507A}"/>
              </a:ext>
            </a:extLst>
          </p:cNvPr>
          <p:cNvSpPr/>
          <p:nvPr/>
        </p:nvSpPr>
        <p:spPr bwMode="white">
          <a:xfrm>
            <a:off x="8967619" y="2558824"/>
            <a:ext cx="1142857" cy="219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687241F-D292-DBE0-249F-C563061443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692" y="3304574"/>
            <a:ext cx="10800000" cy="2747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F6AC01-B301-293A-534B-0AD781BCB05B}"/>
              </a:ext>
            </a:extLst>
          </p:cNvPr>
          <p:cNvSpPr/>
          <p:nvPr/>
        </p:nvSpPr>
        <p:spPr bwMode="white">
          <a:xfrm>
            <a:off x="1745263" y="4783470"/>
            <a:ext cx="533333" cy="22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7BC510-B8D6-69AC-B653-9948A8880254}"/>
              </a:ext>
            </a:extLst>
          </p:cNvPr>
          <p:cNvSpPr/>
          <p:nvPr/>
        </p:nvSpPr>
        <p:spPr bwMode="white">
          <a:xfrm>
            <a:off x="4088120" y="4783470"/>
            <a:ext cx="533333" cy="22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7A5CF6-5022-24D2-73B3-B572780F83BF}"/>
              </a:ext>
            </a:extLst>
          </p:cNvPr>
          <p:cNvSpPr/>
          <p:nvPr/>
        </p:nvSpPr>
        <p:spPr bwMode="white">
          <a:xfrm>
            <a:off x="6573834" y="5113503"/>
            <a:ext cx="4343394" cy="347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AF573F-B712-9C2B-8E2F-9E4C34F95F2F}"/>
              </a:ext>
            </a:extLst>
          </p:cNvPr>
          <p:cNvSpPr/>
          <p:nvPr/>
        </p:nvSpPr>
        <p:spPr bwMode="white">
          <a:xfrm>
            <a:off x="1052132" y="5670808"/>
            <a:ext cx="2464559" cy="23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406E424-A779-FBD0-92F3-6331A0AE8E65}"/>
              </a:ext>
            </a:extLst>
          </p:cNvPr>
          <p:cNvSpPr/>
          <p:nvPr/>
        </p:nvSpPr>
        <p:spPr bwMode="white">
          <a:xfrm>
            <a:off x="3469072" y="5670808"/>
            <a:ext cx="6180952" cy="23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5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08F538-B2AF-8F59-C6F2-23B90D9AC5D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" r="63557" b="78510"/>
          <a:stretch/>
        </p:blipFill>
        <p:spPr>
          <a:xfrm>
            <a:off x="695400" y="980728"/>
            <a:ext cx="3935840" cy="543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505FC247-0936-F8D4-C934-E6C19435A65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3" t="8754"/>
          <a:stretch/>
        </p:blipFill>
        <p:spPr>
          <a:xfrm>
            <a:off x="4631240" y="1439128"/>
            <a:ext cx="6864160" cy="2342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img_16777215">
            <a:extLst>
              <a:ext uri="{FF2B5EF4-FFF2-40B4-BE49-F238E27FC236}">
                <a16:creationId xmlns:a16="http://schemas.microsoft.com/office/drawing/2014/main" id="{D9AA1475-B535-E317-E25E-F762E87A48A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68" r="63557"/>
          <a:stretch/>
        </p:blipFill>
        <p:spPr>
          <a:xfrm>
            <a:off x="695400" y="1655152"/>
            <a:ext cx="3935840" cy="2126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B079DF0-30B3-953E-1E27-BDE1370004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400" y="1511136"/>
            <a:ext cx="10934436" cy="2126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181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D17008-32A9-54B4-0F4E-02B146B68C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27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394120-293F-996D-AE10-45210B2355E1}"/>
              </a:ext>
            </a:extLst>
          </p:cNvPr>
          <p:cNvSpPr/>
          <p:nvPr/>
        </p:nvSpPr>
        <p:spPr bwMode="white">
          <a:xfrm>
            <a:off x="1872380" y="2492915"/>
            <a:ext cx="209523" cy="18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930BA7-2244-3D15-4189-00F0E5B1C8B7}"/>
              </a:ext>
            </a:extLst>
          </p:cNvPr>
          <p:cNvSpPr/>
          <p:nvPr/>
        </p:nvSpPr>
        <p:spPr bwMode="white">
          <a:xfrm>
            <a:off x="4005714" y="2492915"/>
            <a:ext cx="200000" cy="18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C36EAC-6098-0D39-23A9-F270A361363F}"/>
              </a:ext>
            </a:extLst>
          </p:cNvPr>
          <p:cNvSpPr/>
          <p:nvPr/>
        </p:nvSpPr>
        <p:spPr bwMode="white">
          <a:xfrm>
            <a:off x="6110476" y="2492915"/>
            <a:ext cx="209523" cy="19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2FD7D4-DFC8-B2CB-EA48-72FC45B97675}"/>
              </a:ext>
            </a:extLst>
          </p:cNvPr>
          <p:cNvSpPr/>
          <p:nvPr/>
        </p:nvSpPr>
        <p:spPr bwMode="white">
          <a:xfrm>
            <a:off x="8224761" y="2492915"/>
            <a:ext cx="238095" cy="18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401D2CB-EAAC-3E81-59CB-0A223ACFF9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959466"/>
            <a:ext cx="10800000" cy="2199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B95661-287C-7D73-AD63-CD5614561137}"/>
              </a:ext>
            </a:extLst>
          </p:cNvPr>
          <p:cNvSpPr/>
          <p:nvPr/>
        </p:nvSpPr>
        <p:spPr bwMode="white">
          <a:xfrm>
            <a:off x="6572190" y="3083759"/>
            <a:ext cx="209522" cy="191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56AABA-E8E9-4815-48F8-7F1F207D997A}"/>
              </a:ext>
            </a:extLst>
          </p:cNvPr>
          <p:cNvSpPr/>
          <p:nvPr/>
        </p:nvSpPr>
        <p:spPr bwMode="white">
          <a:xfrm>
            <a:off x="4810285" y="3944255"/>
            <a:ext cx="209523" cy="191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9D5CF2D-02BD-84B4-FF45-B172E50D10E2}"/>
              </a:ext>
            </a:extLst>
          </p:cNvPr>
          <p:cNvSpPr/>
          <p:nvPr/>
        </p:nvSpPr>
        <p:spPr bwMode="white">
          <a:xfrm>
            <a:off x="1276952" y="4374503"/>
            <a:ext cx="209523" cy="191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94EB959-2A1B-6DC6-6F4B-39A89D357C98}"/>
              </a:ext>
            </a:extLst>
          </p:cNvPr>
          <p:cNvSpPr/>
          <p:nvPr/>
        </p:nvSpPr>
        <p:spPr bwMode="white">
          <a:xfrm>
            <a:off x="5943619" y="4374503"/>
            <a:ext cx="238095" cy="191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092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2023-12-29T13:28:40Z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