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26125-B3E9-D52B-7D29-04DD4F1878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758605"/>
            <a:ext cx="10800000" cy="67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64D48-705B-F965-78BD-14FBA6806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ADD63-2FE0-A105-9147-251A74BD7DE2}"/>
              </a:ext>
            </a:extLst>
          </p:cNvPr>
          <p:cNvSpPr/>
          <p:nvPr/>
        </p:nvSpPr>
        <p:spPr bwMode="white">
          <a:xfrm>
            <a:off x="5405714" y="1698806"/>
            <a:ext cx="542857" cy="2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51643E-F2CF-9E91-ADDF-E4D975F5AE86}"/>
              </a:ext>
            </a:extLst>
          </p:cNvPr>
          <p:cNvSpPr/>
          <p:nvPr/>
        </p:nvSpPr>
        <p:spPr bwMode="white">
          <a:xfrm>
            <a:off x="7634285" y="1689243"/>
            <a:ext cx="514285" cy="2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5E78D9-0595-2C19-245E-754A1639C2A8}"/>
              </a:ext>
            </a:extLst>
          </p:cNvPr>
          <p:cNvSpPr/>
          <p:nvPr/>
        </p:nvSpPr>
        <p:spPr bwMode="white">
          <a:xfrm>
            <a:off x="9739047" y="1717933"/>
            <a:ext cx="504760" cy="18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58A8EE-9657-7112-0238-DC0AEA4ED9DA}"/>
              </a:ext>
            </a:extLst>
          </p:cNvPr>
          <p:cNvSpPr/>
          <p:nvPr/>
        </p:nvSpPr>
        <p:spPr bwMode="white">
          <a:xfrm>
            <a:off x="6129523" y="2148279"/>
            <a:ext cx="1000000" cy="21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C802C9-6392-8DAB-0A66-DBEDD62E8883}"/>
              </a:ext>
            </a:extLst>
          </p:cNvPr>
          <p:cNvSpPr/>
          <p:nvPr/>
        </p:nvSpPr>
        <p:spPr bwMode="white">
          <a:xfrm>
            <a:off x="9043809" y="2138715"/>
            <a:ext cx="1104761" cy="2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063022-35AE-69F0-B49D-B60BDBD65FD0}"/>
              </a:ext>
            </a:extLst>
          </p:cNvPr>
          <p:cNvSpPr/>
          <p:nvPr/>
        </p:nvSpPr>
        <p:spPr bwMode="white">
          <a:xfrm>
            <a:off x="2729523" y="2597751"/>
            <a:ext cx="504761" cy="21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09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CFC80-B0A5-01F1-9C47-43BBD23FFB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2337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F5956-5D48-1D91-C653-56255A4B1A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5703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89C18-6B3F-9984-AC32-7ADB9E9DF5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1AD5EB-A165-D2C3-7BC1-7D3C0B59CFA0}"/>
              </a:ext>
            </a:extLst>
          </p:cNvPr>
          <p:cNvSpPr/>
          <p:nvPr/>
        </p:nvSpPr>
        <p:spPr bwMode="white">
          <a:xfrm>
            <a:off x="6434285" y="1143687"/>
            <a:ext cx="523809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475CB6-5131-5D1E-52A1-D1D5EC6E5837}"/>
              </a:ext>
            </a:extLst>
          </p:cNvPr>
          <p:cNvSpPr/>
          <p:nvPr/>
        </p:nvSpPr>
        <p:spPr bwMode="white">
          <a:xfrm>
            <a:off x="2253333" y="1591982"/>
            <a:ext cx="3695238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DE1D42-CE44-BE85-0EC3-FCD0878277E8}"/>
              </a:ext>
            </a:extLst>
          </p:cNvPr>
          <p:cNvSpPr/>
          <p:nvPr/>
        </p:nvSpPr>
        <p:spPr bwMode="white">
          <a:xfrm>
            <a:off x="9034285" y="1611058"/>
            <a:ext cx="495238" cy="1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C550D3-CA21-0785-4866-FF43FE3D9EB6}"/>
              </a:ext>
            </a:extLst>
          </p:cNvPr>
          <p:cNvSpPr/>
          <p:nvPr/>
        </p:nvSpPr>
        <p:spPr bwMode="white">
          <a:xfrm>
            <a:off x="4843809" y="2049815"/>
            <a:ext cx="2866666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314817-78F1-1DC1-65E0-9E2D8008DDA8}"/>
              </a:ext>
            </a:extLst>
          </p:cNvPr>
          <p:cNvSpPr/>
          <p:nvPr/>
        </p:nvSpPr>
        <p:spPr bwMode="white">
          <a:xfrm>
            <a:off x="9139047" y="2507649"/>
            <a:ext cx="514285" cy="2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556CA2-CC44-A491-2931-69E14CBBFFFB}"/>
              </a:ext>
            </a:extLst>
          </p:cNvPr>
          <p:cNvSpPr/>
          <p:nvPr/>
        </p:nvSpPr>
        <p:spPr bwMode="white">
          <a:xfrm>
            <a:off x="1996190" y="2965482"/>
            <a:ext cx="1990476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FEC8FB-E242-7FB8-1525-DF86F6CCC62D}"/>
              </a:ext>
            </a:extLst>
          </p:cNvPr>
          <p:cNvSpPr/>
          <p:nvPr/>
        </p:nvSpPr>
        <p:spPr bwMode="white">
          <a:xfrm>
            <a:off x="1291428" y="3871610"/>
            <a:ext cx="6638095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29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C3C3E-FD7A-731C-EBC4-499014FAB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233296-723A-88CD-BDC8-5B9C4291E1E8}"/>
              </a:ext>
            </a:extLst>
          </p:cNvPr>
          <p:cNvSpPr/>
          <p:nvPr/>
        </p:nvSpPr>
        <p:spPr bwMode="white">
          <a:xfrm>
            <a:off x="2996190" y="2163718"/>
            <a:ext cx="542857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0A7ABF-3937-DBAF-ED4D-78DD7AFF55E7}"/>
              </a:ext>
            </a:extLst>
          </p:cNvPr>
          <p:cNvSpPr/>
          <p:nvPr/>
        </p:nvSpPr>
        <p:spPr bwMode="white">
          <a:xfrm>
            <a:off x="2758095" y="2592736"/>
            <a:ext cx="8133333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E1C5F3-DA32-CCAF-AC7D-CA57FA01BAF1}"/>
              </a:ext>
            </a:extLst>
          </p:cNvPr>
          <p:cNvSpPr/>
          <p:nvPr/>
        </p:nvSpPr>
        <p:spPr bwMode="white">
          <a:xfrm>
            <a:off x="1158095" y="3050356"/>
            <a:ext cx="6790476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4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