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78C17-F1E6-30F3-0CDF-0BC9658526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717478"/>
            <a:ext cx="10800000" cy="68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C25B1-C604-4364-7C98-65D819036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6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28B5DF-D4B1-95FA-E7EF-942F2ED51D21}"/>
              </a:ext>
            </a:extLst>
          </p:cNvPr>
          <p:cNvSpPr/>
          <p:nvPr/>
        </p:nvSpPr>
        <p:spPr bwMode="white">
          <a:xfrm>
            <a:off x="4358095" y="1497165"/>
            <a:ext cx="761904" cy="2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7DFE22-7B1D-8562-74BD-FE33E1402346}"/>
              </a:ext>
            </a:extLst>
          </p:cNvPr>
          <p:cNvSpPr/>
          <p:nvPr/>
        </p:nvSpPr>
        <p:spPr bwMode="white">
          <a:xfrm>
            <a:off x="3281904" y="1888653"/>
            <a:ext cx="200000" cy="1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F32F7C-A8F0-E8D1-F15F-9B98F3DAE4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013751"/>
            <a:ext cx="10800000" cy="114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0E8AC6-DAF5-D186-FDB7-C18AA188F9B8}"/>
              </a:ext>
            </a:extLst>
          </p:cNvPr>
          <p:cNvSpPr/>
          <p:nvPr/>
        </p:nvSpPr>
        <p:spPr bwMode="white">
          <a:xfrm>
            <a:off x="3886476" y="3109521"/>
            <a:ext cx="400000" cy="19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0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36FE2-0F62-694E-89F8-804A322B0F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099FFE-F80A-8835-4F6E-5AFFB7DA0C40}"/>
              </a:ext>
            </a:extLst>
          </p:cNvPr>
          <p:cNvSpPr/>
          <p:nvPr/>
        </p:nvSpPr>
        <p:spPr bwMode="white">
          <a:xfrm>
            <a:off x="4300952" y="1863088"/>
            <a:ext cx="247619" cy="19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FD02E-83E4-0E3E-51BA-D0C9CAE81581}"/>
              </a:ext>
            </a:extLst>
          </p:cNvPr>
          <p:cNvSpPr/>
          <p:nvPr/>
        </p:nvSpPr>
        <p:spPr bwMode="white">
          <a:xfrm>
            <a:off x="3253333" y="2217608"/>
            <a:ext cx="257142" cy="22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C3A29A-A06D-8B43-9816-2E229D785E4E}"/>
              </a:ext>
            </a:extLst>
          </p:cNvPr>
          <p:cNvSpPr/>
          <p:nvPr/>
        </p:nvSpPr>
        <p:spPr bwMode="white">
          <a:xfrm>
            <a:off x="9415238" y="2208026"/>
            <a:ext cx="257141" cy="22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1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443DF-6E60-CB59-4F81-838E3F3991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0725C8-4C01-A77A-E433-C1F8C2EE2400}"/>
              </a:ext>
            </a:extLst>
          </p:cNvPr>
          <p:cNvSpPr/>
          <p:nvPr/>
        </p:nvSpPr>
        <p:spPr bwMode="white">
          <a:xfrm>
            <a:off x="3939047" y="2002000"/>
            <a:ext cx="1752380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F76E54-EBC2-2A20-7209-85DCA216F90D}"/>
              </a:ext>
            </a:extLst>
          </p:cNvPr>
          <p:cNvSpPr/>
          <p:nvPr/>
        </p:nvSpPr>
        <p:spPr bwMode="white">
          <a:xfrm>
            <a:off x="3681904" y="2383482"/>
            <a:ext cx="3228571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77B4B2-0223-B162-BC8B-4B19CB6D8787}"/>
              </a:ext>
            </a:extLst>
          </p:cNvPr>
          <p:cNvSpPr/>
          <p:nvPr/>
        </p:nvSpPr>
        <p:spPr bwMode="white">
          <a:xfrm>
            <a:off x="7024761" y="2402556"/>
            <a:ext cx="523809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7C9175-1B9E-56C1-9BD7-50FA5635F3D1}"/>
              </a:ext>
            </a:extLst>
          </p:cNvPr>
          <p:cNvSpPr/>
          <p:nvPr/>
        </p:nvSpPr>
        <p:spPr bwMode="white">
          <a:xfrm>
            <a:off x="7996190" y="2383482"/>
            <a:ext cx="2104761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617360-CE6F-7325-F464-45EA3651B9C2}"/>
              </a:ext>
            </a:extLst>
          </p:cNvPr>
          <p:cNvSpPr/>
          <p:nvPr/>
        </p:nvSpPr>
        <p:spPr bwMode="white">
          <a:xfrm>
            <a:off x="2834285" y="2764963"/>
            <a:ext cx="4438095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1CD5B5-7427-99E8-7454-08A20DFE3E8A}"/>
              </a:ext>
            </a:extLst>
          </p:cNvPr>
          <p:cNvSpPr/>
          <p:nvPr/>
        </p:nvSpPr>
        <p:spPr bwMode="white">
          <a:xfrm>
            <a:off x="1358095" y="3241816"/>
            <a:ext cx="1028571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22CADD-C218-81CD-FB38-6B5CE4460672}"/>
              </a:ext>
            </a:extLst>
          </p:cNvPr>
          <p:cNvSpPr/>
          <p:nvPr/>
        </p:nvSpPr>
        <p:spPr bwMode="white">
          <a:xfrm>
            <a:off x="3920000" y="3279964"/>
            <a:ext cx="2019047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66390A-335A-CFA1-7174-4AEF3524D884}"/>
              </a:ext>
            </a:extLst>
          </p:cNvPr>
          <p:cNvSpPr/>
          <p:nvPr/>
        </p:nvSpPr>
        <p:spPr bwMode="white">
          <a:xfrm>
            <a:off x="3681904" y="3670983"/>
            <a:ext cx="3885714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4D3B1B-AFA6-3304-B4D1-8CA02564839C}"/>
              </a:ext>
            </a:extLst>
          </p:cNvPr>
          <p:cNvSpPr/>
          <p:nvPr/>
        </p:nvSpPr>
        <p:spPr bwMode="white">
          <a:xfrm>
            <a:off x="7996190" y="3670983"/>
            <a:ext cx="2533333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37B81F-3F12-4D14-681F-9E0D1DCC6BB3}"/>
              </a:ext>
            </a:extLst>
          </p:cNvPr>
          <p:cNvSpPr/>
          <p:nvPr/>
        </p:nvSpPr>
        <p:spPr bwMode="white">
          <a:xfrm>
            <a:off x="2815238" y="4052464"/>
            <a:ext cx="4714285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1921CAB-6660-0514-F74A-9B8A38AF765E}"/>
              </a:ext>
            </a:extLst>
          </p:cNvPr>
          <p:cNvSpPr/>
          <p:nvPr/>
        </p:nvSpPr>
        <p:spPr bwMode="white">
          <a:xfrm>
            <a:off x="7739047" y="4052464"/>
            <a:ext cx="752380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0532E01-9925-463B-9682-16363CC88F0A}"/>
              </a:ext>
            </a:extLst>
          </p:cNvPr>
          <p:cNvSpPr/>
          <p:nvPr/>
        </p:nvSpPr>
        <p:spPr bwMode="white">
          <a:xfrm>
            <a:off x="2824761" y="4443483"/>
            <a:ext cx="3952380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0C692C7-5BFB-7358-0C73-0F0D635FBCDB}"/>
              </a:ext>
            </a:extLst>
          </p:cNvPr>
          <p:cNvSpPr/>
          <p:nvPr/>
        </p:nvSpPr>
        <p:spPr bwMode="white">
          <a:xfrm>
            <a:off x="4300952" y="4968020"/>
            <a:ext cx="3342857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97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4799F-159B-D4F6-AB97-C42345A4D6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0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E248C8-70EF-64DC-76AC-3D2EA55B26CE}"/>
              </a:ext>
            </a:extLst>
          </p:cNvPr>
          <p:cNvSpPr/>
          <p:nvPr/>
        </p:nvSpPr>
        <p:spPr bwMode="white">
          <a:xfrm>
            <a:off x="2986666" y="1470008"/>
            <a:ext cx="276190" cy="22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0BF840-1C38-2174-0482-9728B47C4BDC}"/>
              </a:ext>
            </a:extLst>
          </p:cNvPr>
          <p:cNvSpPr/>
          <p:nvPr/>
        </p:nvSpPr>
        <p:spPr bwMode="white">
          <a:xfrm>
            <a:off x="4700952" y="1470008"/>
            <a:ext cx="295238" cy="22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70586A-EA16-BDFD-A267-AB118ED895DF}"/>
              </a:ext>
            </a:extLst>
          </p:cNvPr>
          <p:cNvSpPr/>
          <p:nvPr/>
        </p:nvSpPr>
        <p:spPr bwMode="white">
          <a:xfrm>
            <a:off x="6939047" y="1479585"/>
            <a:ext cx="276190" cy="22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6BDA6D-7EC4-FDAE-5788-5FB4B928777C}"/>
              </a:ext>
            </a:extLst>
          </p:cNvPr>
          <p:cNvSpPr/>
          <p:nvPr/>
        </p:nvSpPr>
        <p:spPr bwMode="white">
          <a:xfrm>
            <a:off x="9396190" y="1470008"/>
            <a:ext cx="257142" cy="22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AFE893-1A35-70D7-A7D1-260247C576DD}"/>
              </a:ext>
            </a:extLst>
          </p:cNvPr>
          <p:cNvSpPr/>
          <p:nvPr/>
        </p:nvSpPr>
        <p:spPr bwMode="white">
          <a:xfrm>
            <a:off x="3481904" y="1853091"/>
            <a:ext cx="257142" cy="22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DE5AE1-FB6C-16BC-C0A9-14C505D27F87}"/>
              </a:ext>
            </a:extLst>
          </p:cNvPr>
          <p:cNvSpPr/>
          <p:nvPr/>
        </p:nvSpPr>
        <p:spPr bwMode="white">
          <a:xfrm>
            <a:off x="4710476" y="1862668"/>
            <a:ext cx="285714" cy="21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FDF5D3-26C3-5C6C-7152-7ADDBB62A068}"/>
              </a:ext>
            </a:extLst>
          </p:cNvPr>
          <p:cNvSpPr/>
          <p:nvPr/>
        </p:nvSpPr>
        <p:spPr bwMode="white">
          <a:xfrm>
            <a:off x="6939047" y="1862668"/>
            <a:ext cx="266666" cy="22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8855B9-F7F2-EB35-31FC-7736FE3F7F35}"/>
              </a:ext>
            </a:extLst>
          </p:cNvPr>
          <p:cNvSpPr/>
          <p:nvPr/>
        </p:nvSpPr>
        <p:spPr bwMode="white">
          <a:xfrm>
            <a:off x="8672380" y="1853091"/>
            <a:ext cx="257142" cy="22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B798FD-FC0F-9F79-2C07-F1B83118C979}"/>
              </a:ext>
            </a:extLst>
          </p:cNvPr>
          <p:cNvSpPr/>
          <p:nvPr/>
        </p:nvSpPr>
        <p:spPr bwMode="white">
          <a:xfrm>
            <a:off x="2977142" y="2255328"/>
            <a:ext cx="247619" cy="21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CBE82B-4B12-B308-E546-566ECAE238A4}"/>
              </a:ext>
            </a:extLst>
          </p:cNvPr>
          <p:cNvSpPr/>
          <p:nvPr/>
        </p:nvSpPr>
        <p:spPr bwMode="white">
          <a:xfrm>
            <a:off x="4739047" y="2236174"/>
            <a:ext cx="257142" cy="22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E86DABA-867D-752C-739E-9E706E1D608A}"/>
              </a:ext>
            </a:extLst>
          </p:cNvPr>
          <p:cNvSpPr/>
          <p:nvPr/>
        </p:nvSpPr>
        <p:spPr bwMode="white">
          <a:xfrm>
            <a:off x="6939047" y="2245751"/>
            <a:ext cx="257142" cy="22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FA48A2-A31D-FAAD-0F59-933A98E8B4E3}"/>
              </a:ext>
            </a:extLst>
          </p:cNvPr>
          <p:cNvSpPr/>
          <p:nvPr/>
        </p:nvSpPr>
        <p:spPr bwMode="white">
          <a:xfrm>
            <a:off x="8910476" y="2245751"/>
            <a:ext cx="266666" cy="21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05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198BE-D922-496E-D7A8-8881B48F33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B90295-10A4-C9F0-79F1-98332AB13B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93096"/>
            <a:ext cx="10800000" cy="77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148C62-A24B-4861-EFD2-19DC0D25D538}"/>
              </a:ext>
            </a:extLst>
          </p:cNvPr>
          <p:cNvSpPr/>
          <p:nvPr/>
        </p:nvSpPr>
        <p:spPr bwMode="white">
          <a:xfrm>
            <a:off x="1229333" y="4763264"/>
            <a:ext cx="295238" cy="21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01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