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7CB9F-AA81-FF91-C3DA-5737E701E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042233"/>
            <a:ext cx="10800000" cy="77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D8366-7262-6F34-31B1-00855AF7D3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97AE1-76E3-B1CD-3118-40D92550D13A}"/>
              </a:ext>
            </a:extLst>
          </p:cNvPr>
          <p:cNvSpPr/>
          <p:nvPr/>
        </p:nvSpPr>
        <p:spPr bwMode="white">
          <a:xfrm>
            <a:off x="5862857" y="1134316"/>
            <a:ext cx="228571" cy="1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30424-AE09-EC34-1480-F2A185431BE1}"/>
              </a:ext>
            </a:extLst>
          </p:cNvPr>
          <p:cNvSpPr/>
          <p:nvPr/>
        </p:nvSpPr>
        <p:spPr bwMode="white">
          <a:xfrm>
            <a:off x="5872380" y="2595160"/>
            <a:ext cx="219047" cy="1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79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8DA86-F724-FD55-A7AF-4BF52AC5D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524D0-A50E-E939-76A3-B1EBB0DC45CA}"/>
              </a:ext>
            </a:extLst>
          </p:cNvPr>
          <p:cNvSpPr/>
          <p:nvPr/>
        </p:nvSpPr>
        <p:spPr bwMode="white">
          <a:xfrm>
            <a:off x="1748571" y="2077312"/>
            <a:ext cx="1009523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B1474-485B-92BF-6924-32F37A584897}"/>
              </a:ext>
            </a:extLst>
          </p:cNvPr>
          <p:cNvSpPr/>
          <p:nvPr/>
        </p:nvSpPr>
        <p:spPr bwMode="white">
          <a:xfrm>
            <a:off x="6805714" y="2077312"/>
            <a:ext cx="2219047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A35ECB-38D2-2582-3D96-964A544B0CA6}"/>
              </a:ext>
            </a:extLst>
          </p:cNvPr>
          <p:cNvSpPr/>
          <p:nvPr/>
        </p:nvSpPr>
        <p:spPr bwMode="white">
          <a:xfrm>
            <a:off x="1748571" y="2944410"/>
            <a:ext cx="1266666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54475-EDAE-D6A7-2E6A-A8169430AB16}"/>
              </a:ext>
            </a:extLst>
          </p:cNvPr>
          <p:cNvSpPr/>
          <p:nvPr/>
        </p:nvSpPr>
        <p:spPr bwMode="white">
          <a:xfrm>
            <a:off x="7062857" y="2925353"/>
            <a:ext cx="1990476" cy="2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3FFDFF-C7BF-297D-05B0-773B98BD4EC2}"/>
              </a:ext>
            </a:extLst>
          </p:cNvPr>
          <p:cNvSpPr/>
          <p:nvPr/>
        </p:nvSpPr>
        <p:spPr bwMode="white">
          <a:xfrm>
            <a:off x="1739047" y="3801980"/>
            <a:ext cx="1276190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DD5D5-2290-0FC2-DCFB-BAD4254B8C5D}"/>
              </a:ext>
            </a:extLst>
          </p:cNvPr>
          <p:cNvSpPr/>
          <p:nvPr/>
        </p:nvSpPr>
        <p:spPr bwMode="white">
          <a:xfrm>
            <a:off x="7291428" y="3792452"/>
            <a:ext cx="2247619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35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12991-5E34-BCFC-03E3-091FA065E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E62C0-F252-C335-49E9-8DDA5074EC66}"/>
              </a:ext>
            </a:extLst>
          </p:cNvPr>
          <p:cNvSpPr/>
          <p:nvPr/>
        </p:nvSpPr>
        <p:spPr bwMode="white">
          <a:xfrm>
            <a:off x="1300952" y="2525439"/>
            <a:ext cx="219047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B82BD1-A3C7-9022-C00C-34C491EFCD80}"/>
              </a:ext>
            </a:extLst>
          </p:cNvPr>
          <p:cNvSpPr/>
          <p:nvPr/>
        </p:nvSpPr>
        <p:spPr bwMode="white">
          <a:xfrm>
            <a:off x="9415238" y="2954303"/>
            <a:ext cx="238094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C74CD0-1D8E-6269-E585-2AEA0302A08B}"/>
              </a:ext>
            </a:extLst>
          </p:cNvPr>
          <p:cNvSpPr/>
          <p:nvPr/>
        </p:nvSpPr>
        <p:spPr bwMode="white">
          <a:xfrm>
            <a:off x="10177142" y="3383167"/>
            <a:ext cx="200001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BE418-F39E-5A45-C741-8DD5576BCBE7}"/>
              </a:ext>
            </a:extLst>
          </p:cNvPr>
          <p:cNvSpPr/>
          <p:nvPr/>
        </p:nvSpPr>
        <p:spPr bwMode="white">
          <a:xfrm>
            <a:off x="5367619" y="4240894"/>
            <a:ext cx="209523" cy="1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36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7A02B-CEB5-7DD9-B1B7-CD85898E5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38C27-59C7-FB46-50D6-81FBE253A85D}"/>
              </a:ext>
            </a:extLst>
          </p:cNvPr>
          <p:cNvSpPr/>
          <p:nvPr/>
        </p:nvSpPr>
        <p:spPr bwMode="white">
          <a:xfrm>
            <a:off x="7967619" y="1649052"/>
            <a:ext cx="1238095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DC750-B11F-566B-7DCC-00B42821729B}"/>
              </a:ext>
            </a:extLst>
          </p:cNvPr>
          <p:cNvSpPr/>
          <p:nvPr/>
        </p:nvSpPr>
        <p:spPr bwMode="white">
          <a:xfrm>
            <a:off x="9853333" y="1649052"/>
            <a:ext cx="1028571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F37F10-6C33-75F3-CF65-9A4430830013}"/>
              </a:ext>
            </a:extLst>
          </p:cNvPr>
          <p:cNvSpPr/>
          <p:nvPr/>
        </p:nvSpPr>
        <p:spPr bwMode="white">
          <a:xfrm>
            <a:off x="1177142" y="2097241"/>
            <a:ext cx="238095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315B5-EBE0-3A98-5B83-F3C80EF935A8}"/>
              </a:ext>
            </a:extLst>
          </p:cNvPr>
          <p:cNvSpPr/>
          <p:nvPr/>
        </p:nvSpPr>
        <p:spPr bwMode="white">
          <a:xfrm>
            <a:off x="9843809" y="2087705"/>
            <a:ext cx="1019047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3F33C-70CC-AEF2-FFB5-2F5E5B3DE334}"/>
              </a:ext>
            </a:extLst>
          </p:cNvPr>
          <p:cNvSpPr/>
          <p:nvPr/>
        </p:nvSpPr>
        <p:spPr bwMode="white">
          <a:xfrm>
            <a:off x="1167619" y="2526359"/>
            <a:ext cx="266666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85695A-0C9E-4C42-636D-D2E5930A391F}"/>
              </a:ext>
            </a:extLst>
          </p:cNvPr>
          <p:cNvSpPr/>
          <p:nvPr/>
        </p:nvSpPr>
        <p:spPr bwMode="white">
          <a:xfrm>
            <a:off x="2034285" y="2516823"/>
            <a:ext cx="1257142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9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E49F7-FDAE-DE66-BE61-D1A0EC723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9EE89-E4C2-97BB-AB37-26E9E16443E0}"/>
              </a:ext>
            </a:extLst>
          </p:cNvPr>
          <p:cNvSpPr/>
          <p:nvPr/>
        </p:nvSpPr>
        <p:spPr bwMode="white">
          <a:xfrm>
            <a:off x="6939047" y="2060848"/>
            <a:ext cx="237073" cy="2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F5FFD-0EA8-3599-FB96-2631AAFE5FA9}"/>
              </a:ext>
            </a:extLst>
          </p:cNvPr>
          <p:cNvSpPr/>
          <p:nvPr/>
        </p:nvSpPr>
        <p:spPr bwMode="white">
          <a:xfrm>
            <a:off x="1158095" y="2519882"/>
            <a:ext cx="1142857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AEBF4-886E-ACB4-C1AD-11C0675CA9DE}"/>
              </a:ext>
            </a:extLst>
          </p:cNvPr>
          <p:cNvSpPr/>
          <p:nvPr/>
        </p:nvSpPr>
        <p:spPr bwMode="white">
          <a:xfrm>
            <a:off x="5786666" y="2529437"/>
            <a:ext cx="1038095" cy="21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C83903-4A60-52DB-BD26-FD3211419C32}"/>
              </a:ext>
            </a:extLst>
          </p:cNvPr>
          <p:cNvSpPr/>
          <p:nvPr/>
        </p:nvSpPr>
        <p:spPr bwMode="white">
          <a:xfrm>
            <a:off x="3777142" y="2949850"/>
            <a:ext cx="1076190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7156C-5141-D008-7048-8466694AE85E}"/>
              </a:ext>
            </a:extLst>
          </p:cNvPr>
          <p:cNvSpPr/>
          <p:nvPr/>
        </p:nvSpPr>
        <p:spPr bwMode="white">
          <a:xfrm>
            <a:off x="3986666" y="3379817"/>
            <a:ext cx="1028571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37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