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5" r:id="rId5"/>
    <p:sldId id="344" r:id="rId6"/>
    <p:sldId id="342" r:id="rId7"/>
    <p:sldId id="340" r:id="rId8"/>
    <p:sldId id="339" r:id="rId9"/>
    <p:sldId id="338" r:id="rId10"/>
    <p:sldId id="336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036F0-AF65-93CC-A9CC-6A0902113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780928"/>
            <a:ext cx="10800000" cy="1479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0D995-1593-C240-119D-B50B02BB5D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CBB10-10F4-29F4-0A7E-862D5698FFC2}"/>
              </a:ext>
            </a:extLst>
          </p:cNvPr>
          <p:cNvSpPr/>
          <p:nvPr/>
        </p:nvSpPr>
        <p:spPr bwMode="white">
          <a:xfrm>
            <a:off x="7139047" y="1572378"/>
            <a:ext cx="1676190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81BD7-9B7B-689B-1088-7A6AA13EDAAB}"/>
              </a:ext>
            </a:extLst>
          </p:cNvPr>
          <p:cNvSpPr/>
          <p:nvPr/>
        </p:nvSpPr>
        <p:spPr bwMode="white">
          <a:xfrm>
            <a:off x="3043809" y="2086987"/>
            <a:ext cx="144761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198DEF-FDE8-A32E-36F0-C7AACF0BE9EA}"/>
              </a:ext>
            </a:extLst>
          </p:cNvPr>
          <p:cNvSpPr/>
          <p:nvPr/>
        </p:nvSpPr>
        <p:spPr bwMode="white">
          <a:xfrm>
            <a:off x="5215238" y="2077458"/>
            <a:ext cx="1428571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8277E-369B-30B1-3438-75D7BA33973A}"/>
              </a:ext>
            </a:extLst>
          </p:cNvPr>
          <p:cNvSpPr/>
          <p:nvPr/>
        </p:nvSpPr>
        <p:spPr bwMode="white">
          <a:xfrm>
            <a:off x="1481904" y="3068558"/>
            <a:ext cx="1114285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D804DD-DFF8-75D9-2375-63CC011FB427}"/>
              </a:ext>
            </a:extLst>
          </p:cNvPr>
          <p:cNvSpPr/>
          <p:nvPr/>
        </p:nvSpPr>
        <p:spPr bwMode="white">
          <a:xfrm>
            <a:off x="3300952" y="3078088"/>
            <a:ext cx="1190476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1B6310-8F95-4B02-EC3B-1726AA4352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13" y="3884312"/>
            <a:ext cx="10800000" cy="152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6D32C1-284A-F426-4837-72645A094341}"/>
              </a:ext>
            </a:extLst>
          </p:cNvPr>
          <p:cNvSpPr/>
          <p:nvPr/>
        </p:nvSpPr>
        <p:spPr bwMode="white">
          <a:xfrm>
            <a:off x="2848313" y="4534907"/>
            <a:ext cx="857142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F102B7-1FCA-11D1-3AB8-99D8B8F94E0B}"/>
              </a:ext>
            </a:extLst>
          </p:cNvPr>
          <p:cNvSpPr/>
          <p:nvPr/>
        </p:nvSpPr>
        <p:spPr bwMode="white">
          <a:xfrm>
            <a:off x="4381646" y="4525339"/>
            <a:ext cx="1666666" cy="24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B1F4E2-CB25-5983-AFE5-F59FB67344EE}"/>
              </a:ext>
            </a:extLst>
          </p:cNvPr>
          <p:cNvSpPr/>
          <p:nvPr/>
        </p:nvSpPr>
        <p:spPr bwMode="white">
          <a:xfrm>
            <a:off x="8067360" y="5022853"/>
            <a:ext cx="1104761" cy="25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D51280-4DB3-DD1D-6696-75B578546987}"/>
              </a:ext>
            </a:extLst>
          </p:cNvPr>
          <p:cNvSpPr/>
          <p:nvPr/>
        </p:nvSpPr>
        <p:spPr bwMode="white">
          <a:xfrm>
            <a:off x="9705455" y="5022853"/>
            <a:ext cx="876190" cy="24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4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6F259-57E6-5E24-F295-32E1EF379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2F700-6D5F-9424-382E-31AA7081C758}"/>
              </a:ext>
            </a:extLst>
          </p:cNvPr>
          <p:cNvSpPr/>
          <p:nvPr/>
        </p:nvSpPr>
        <p:spPr bwMode="white">
          <a:xfrm>
            <a:off x="1415238" y="3164895"/>
            <a:ext cx="6609523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0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92CE0-FEF7-DFE4-303E-9423A89BA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F8733-7C18-1BCC-9738-BE9BE563A734}"/>
              </a:ext>
            </a:extLst>
          </p:cNvPr>
          <p:cNvSpPr/>
          <p:nvPr/>
        </p:nvSpPr>
        <p:spPr bwMode="white">
          <a:xfrm>
            <a:off x="1262857" y="2421943"/>
            <a:ext cx="3209523" cy="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0E2F6F-CF25-4E89-D1A8-9E12704B1C6C}"/>
              </a:ext>
            </a:extLst>
          </p:cNvPr>
          <p:cNvSpPr/>
          <p:nvPr/>
        </p:nvSpPr>
        <p:spPr bwMode="white">
          <a:xfrm>
            <a:off x="2967619" y="2641342"/>
            <a:ext cx="1409523" cy="26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22E2BE-CB7D-4289-D6A1-96C3CCD3F8D5}"/>
              </a:ext>
            </a:extLst>
          </p:cNvPr>
          <p:cNvSpPr/>
          <p:nvPr/>
        </p:nvSpPr>
        <p:spPr bwMode="white">
          <a:xfrm>
            <a:off x="6920000" y="2641342"/>
            <a:ext cx="2533333" cy="26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5F9589-3C26-CEF2-38E0-E0FAFB091D2E}"/>
              </a:ext>
            </a:extLst>
          </p:cNvPr>
          <p:cNvSpPr/>
          <p:nvPr/>
        </p:nvSpPr>
        <p:spPr bwMode="white">
          <a:xfrm>
            <a:off x="2205714" y="4177138"/>
            <a:ext cx="1961904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4E4C7D-73CE-40B4-DCBF-BA356217BCBE}"/>
              </a:ext>
            </a:extLst>
          </p:cNvPr>
          <p:cNvSpPr/>
          <p:nvPr/>
        </p:nvSpPr>
        <p:spPr bwMode="white">
          <a:xfrm>
            <a:off x="2462857" y="4692249"/>
            <a:ext cx="4238095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8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B4A5F-2E70-1D01-2EAC-1AFDC81C0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C6EA9-435A-E081-12D4-81884D91AD62}"/>
              </a:ext>
            </a:extLst>
          </p:cNvPr>
          <p:cNvSpPr/>
          <p:nvPr/>
        </p:nvSpPr>
        <p:spPr bwMode="white">
          <a:xfrm>
            <a:off x="1329523" y="2135105"/>
            <a:ext cx="6828571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AAE56-86AE-D2D3-AF8A-117669A1EA0E}"/>
              </a:ext>
            </a:extLst>
          </p:cNvPr>
          <p:cNvSpPr/>
          <p:nvPr/>
        </p:nvSpPr>
        <p:spPr bwMode="white">
          <a:xfrm>
            <a:off x="8139047" y="2154173"/>
            <a:ext cx="3161904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3AECF-81E5-6E28-C256-455C84CA8272}"/>
              </a:ext>
            </a:extLst>
          </p:cNvPr>
          <p:cNvSpPr/>
          <p:nvPr/>
        </p:nvSpPr>
        <p:spPr bwMode="white">
          <a:xfrm>
            <a:off x="1062857" y="2649923"/>
            <a:ext cx="10266666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7D304B-6954-EFE3-85C0-8F6CEAC3F7C5}"/>
              </a:ext>
            </a:extLst>
          </p:cNvPr>
          <p:cNvSpPr/>
          <p:nvPr/>
        </p:nvSpPr>
        <p:spPr bwMode="white">
          <a:xfrm>
            <a:off x="1081904" y="3164740"/>
            <a:ext cx="183809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CEDA2D-68C9-167E-27F7-D5DFA4090391}"/>
              </a:ext>
            </a:extLst>
          </p:cNvPr>
          <p:cNvSpPr/>
          <p:nvPr/>
        </p:nvSpPr>
        <p:spPr bwMode="white">
          <a:xfrm>
            <a:off x="2910476" y="3336346"/>
            <a:ext cx="133333" cy="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029359-0EFA-3C10-DEC0-BAAB982AF211}"/>
              </a:ext>
            </a:extLst>
          </p:cNvPr>
          <p:cNvSpPr/>
          <p:nvPr/>
        </p:nvSpPr>
        <p:spPr bwMode="white">
          <a:xfrm>
            <a:off x="3196190" y="3164740"/>
            <a:ext cx="4200000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47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C4EE2-3337-C726-6B9A-BD097EF9A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842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8B30B-E39F-9A39-61B4-CE9C97CBA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54BE08-D4A3-E210-5A8B-13B7447BFA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935312"/>
            <a:ext cx="10800000" cy="19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640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21F9E-B24A-B759-D3CC-56DD1E982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4540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72869-D927-1CA5-83DE-1D2FEE49DE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B0AE0-1453-A45E-7175-7B48E79F07FA}"/>
              </a:ext>
            </a:extLst>
          </p:cNvPr>
          <p:cNvSpPr/>
          <p:nvPr/>
        </p:nvSpPr>
        <p:spPr bwMode="white">
          <a:xfrm>
            <a:off x="4720000" y="1076786"/>
            <a:ext cx="1438095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6AC40-E8B1-D817-38F3-809E1840AB2E}"/>
              </a:ext>
            </a:extLst>
          </p:cNvPr>
          <p:cNvSpPr/>
          <p:nvPr/>
        </p:nvSpPr>
        <p:spPr bwMode="white">
          <a:xfrm>
            <a:off x="1281904" y="2067499"/>
            <a:ext cx="10047619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94B86E-6F24-1453-9A47-6F95137E8144}"/>
              </a:ext>
            </a:extLst>
          </p:cNvPr>
          <p:cNvSpPr/>
          <p:nvPr/>
        </p:nvSpPr>
        <p:spPr bwMode="white">
          <a:xfrm>
            <a:off x="1024761" y="2572381"/>
            <a:ext cx="2933333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3B263D-CF3A-4781-ECD3-FEA737D38625}"/>
              </a:ext>
            </a:extLst>
          </p:cNvPr>
          <p:cNvSpPr/>
          <p:nvPr/>
        </p:nvSpPr>
        <p:spPr bwMode="white">
          <a:xfrm>
            <a:off x="4653333" y="3086789"/>
            <a:ext cx="600000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15D830-BB4E-326D-F7DF-51BBAE92CAA6}"/>
              </a:ext>
            </a:extLst>
          </p:cNvPr>
          <p:cNvSpPr/>
          <p:nvPr/>
        </p:nvSpPr>
        <p:spPr bwMode="white">
          <a:xfrm>
            <a:off x="6091428" y="3077263"/>
            <a:ext cx="600000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F10DB7-403C-2EFC-FC30-489C082689E1}"/>
              </a:ext>
            </a:extLst>
          </p:cNvPr>
          <p:cNvSpPr/>
          <p:nvPr/>
        </p:nvSpPr>
        <p:spPr bwMode="white">
          <a:xfrm>
            <a:off x="11043809" y="3124893"/>
            <a:ext cx="257142" cy="1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8B2D7F-02D3-C7D8-85DB-CC20849AB606}"/>
              </a:ext>
            </a:extLst>
          </p:cNvPr>
          <p:cNvSpPr/>
          <p:nvPr/>
        </p:nvSpPr>
        <p:spPr bwMode="white">
          <a:xfrm>
            <a:off x="1015238" y="3572619"/>
            <a:ext cx="3104761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9FFEC6-B84B-4742-D955-9B306B3E405F}"/>
              </a:ext>
            </a:extLst>
          </p:cNvPr>
          <p:cNvSpPr/>
          <p:nvPr/>
        </p:nvSpPr>
        <p:spPr bwMode="white">
          <a:xfrm>
            <a:off x="8605714" y="3572619"/>
            <a:ext cx="2438096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19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186A7-9FB5-8936-CF64-071713E01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AEF99-3AC2-5E95-1A9F-88F1F9B612F8}"/>
              </a:ext>
            </a:extLst>
          </p:cNvPr>
          <p:cNvSpPr/>
          <p:nvPr/>
        </p:nvSpPr>
        <p:spPr bwMode="white">
          <a:xfrm>
            <a:off x="1300952" y="2181712"/>
            <a:ext cx="10009524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4A746-BDAB-38A4-6517-F82733FF13A4}"/>
              </a:ext>
            </a:extLst>
          </p:cNvPr>
          <p:cNvSpPr/>
          <p:nvPr/>
        </p:nvSpPr>
        <p:spPr bwMode="white">
          <a:xfrm>
            <a:off x="1015238" y="2686552"/>
            <a:ext cx="5047619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6D8623-2B33-3589-ADB1-4FB63D37C5CC}"/>
              </a:ext>
            </a:extLst>
          </p:cNvPr>
          <p:cNvSpPr/>
          <p:nvPr/>
        </p:nvSpPr>
        <p:spPr bwMode="white">
          <a:xfrm>
            <a:off x="1272380" y="3686708"/>
            <a:ext cx="10028571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A44BF-9296-9973-66A6-4680BCCE56EB}"/>
              </a:ext>
            </a:extLst>
          </p:cNvPr>
          <p:cNvSpPr/>
          <p:nvPr/>
        </p:nvSpPr>
        <p:spPr bwMode="white">
          <a:xfrm>
            <a:off x="996190" y="4201073"/>
            <a:ext cx="438095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8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143A8-94B2-10DB-C9BC-4B18EBCB4F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835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BE63F-21D0-7DB4-DD20-3EA8AD771D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EE4D2-6668-436B-F633-CBF96DDEEBD0}"/>
              </a:ext>
            </a:extLst>
          </p:cNvPr>
          <p:cNvSpPr/>
          <p:nvPr/>
        </p:nvSpPr>
        <p:spPr bwMode="white">
          <a:xfrm>
            <a:off x="6900952" y="1659140"/>
            <a:ext cx="209523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3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C324F-2C35-CF46-0A70-4E4D82609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98C1B-6FC1-452C-F0F2-523196C4B108}"/>
              </a:ext>
            </a:extLst>
          </p:cNvPr>
          <p:cNvSpPr/>
          <p:nvPr/>
        </p:nvSpPr>
        <p:spPr bwMode="white">
          <a:xfrm>
            <a:off x="5653333" y="1572607"/>
            <a:ext cx="600000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1090AF-DDDB-A7EF-43E2-EEF5B628F47A}"/>
              </a:ext>
            </a:extLst>
          </p:cNvPr>
          <p:cNvSpPr/>
          <p:nvPr/>
        </p:nvSpPr>
        <p:spPr bwMode="white">
          <a:xfrm>
            <a:off x="4091428" y="2058813"/>
            <a:ext cx="295238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2280FF-A820-5418-ADB8-22668D02F7C1}"/>
              </a:ext>
            </a:extLst>
          </p:cNvPr>
          <p:cNvSpPr/>
          <p:nvPr/>
        </p:nvSpPr>
        <p:spPr bwMode="white">
          <a:xfrm>
            <a:off x="8872380" y="2068346"/>
            <a:ext cx="31428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37177C-D5F4-BE59-6EAF-BB2F6C300928}"/>
              </a:ext>
            </a:extLst>
          </p:cNvPr>
          <p:cNvSpPr/>
          <p:nvPr/>
        </p:nvSpPr>
        <p:spPr bwMode="white">
          <a:xfrm>
            <a:off x="6053333" y="2554552"/>
            <a:ext cx="60952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81D415-718F-3D0E-F457-F66D0F64464E}"/>
              </a:ext>
            </a:extLst>
          </p:cNvPr>
          <p:cNvSpPr/>
          <p:nvPr/>
        </p:nvSpPr>
        <p:spPr bwMode="white">
          <a:xfrm>
            <a:off x="5605714" y="3059825"/>
            <a:ext cx="561904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EA4658-D440-FAC7-1B56-92C902653321}"/>
              </a:ext>
            </a:extLst>
          </p:cNvPr>
          <p:cNvSpPr/>
          <p:nvPr/>
        </p:nvSpPr>
        <p:spPr bwMode="white">
          <a:xfrm>
            <a:off x="9062857" y="3050292"/>
            <a:ext cx="561904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6875B2-2E1C-0E86-D171-DDABF9B934C8}"/>
              </a:ext>
            </a:extLst>
          </p:cNvPr>
          <p:cNvSpPr/>
          <p:nvPr/>
        </p:nvSpPr>
        <p:spPr bwMode="white">
          <a:xfrm>
            <a:off x="2853333" y="3546031"/>
            <a:ext cx="561904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29BDB0-3D11-517A-F501-D03A2DCA51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917836"/>
            <a:ext cx="10800000" cy="150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D3B338-1865-47CC-D5B9-9D183FAD76A9}"/>
              </a:ext>
            </a:extLst>
          </p:cNvPr>
          <p:cNvSpPr/>
          <p:nvPr/>
        </p:nvSpPr>
        <p:spPr bwMode="white">
          <a:xfrm>
            <a:off x="5743619" y="4070609"/>
            <a:ext cx="228571" cy="2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5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465A9-3A1A-A3E9-2A30-9AA72ACA9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03105E-B28F-DAAA-3741-AD596C80C004}"/>
              </a:ext>
            </a:extLst>
          </p:cNvPr>
          <p:cNvSpPr/>
          <p:nvPr/>
        </p:nvSpPr>
        <p:spPr bwMode="white">
          <a:xfrm>
            <a:off x="2405714" y="1592011"/>
            <a:ext cx="30476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2B164E-C523-23C9-104F-428B63D73B35}"/>
              </a:ext>
            </a:extLst>
          </p:cNvPr>
          <p:cNvSpPr/>
          <p:nvPr/>
        </p:nvSpPr>
        <p:spPr bwMode="white">
          <a:xfrm>
            <a:off x="5462857" y="1582472"/>
            <a:ext cx="304761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BA927-7AB6-9EDB-FE6C-50EEF40F9BC3}"/>
              </a:ext>
            </a:extLst>
          </p:cNvPr>
          <p:cNvSpPr/>
          <p:nvPr/>
        </p:nvSpPr>
        <p:spPr bwMode="white">
          <a:xfrm>
            <a:off x="7634285" y="1582472"/>
            <a:ext cx="31428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7A8AF1-CB92-6347-2CF7-6B33EB7B13EE}"/>
              </a:ext>
            </a:extLst>
          </p:cNvPr>
          <p:cNvSpPr/>
          <p:nvPr/>
        </p:nvSpPr>
        <p:spPr bwMode="white">
          <a:xfrm>
            <a:off x="1548571" y="2078481"/>
            <a:ext cx="323809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C0715-67DD-7B88-C716-0AAFB04E44BB}"/>
              </a:ext>
            </a:extLst>
          </p:cNvPr>
          <p:cNvSpPr/>
          <p:nvPr/>
        </p:nvSpPr>
        <p:spPr bwMode="white">
          <a:xfrm>
            <a:off x="5453333" y="2088020"/>
            <a:ext cx="32380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AFE377-F72D-F86F-92D0-CFFEA59FA9CB}"/>
              </a:ext>
            </a:extLst>
          </p:cNvPr>
          <p:cNvSpPr/>
          <p:nvPr/>
        </p:nvSpPr>
        <p:spPr bwMode="white">
          <a:xfrm>
            <a:off x="8196190" y="2078481"/>
            <a:ext cx="314284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DEE78F-481F-1539-7BD6-34806998F447}"/>
              </a:ext>
            </a:extLst>
          </p:cNvPr>
          <p:cNvSpPr/>
          <p:nvPr/>
        </p:nvSpPr>
        <p:spPr bwMode="white">
          <a:xfrm>
            <a:off x="1510476" y="2584028"/>
            <a:ext cx="1133333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F74078-F430-1B06-E14F-AE6119130CF5}"/>
              </a:ext>
            </a:extLst>
          </p:cNvPr>
          <p:cNvSpPr/>
          <p:nvPr/>
        </p:nvSpPr>
        <p:spPr bwMode="white">
          <a:xfrm>
            <a:off x="9158095" y="2574490"/>
            <a:ext cx="1161905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E7D248-DC80-130A-10BB-FE42B4AF3A2A}"/>
              </a:ext>
            </a:extLst>
          </p:cNvPr>
          <p:cNvSpPr/>
          <p:nvPr/>
        </p:nvSpPr>
        <p:spPr bwMode="white">
          <a:xfrm>
            <a:off x="2462857" y="3576046"/>
            <a:ext cx="1152380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CBAC2-3C8D-AB2F-6CF7-FDBD28448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9445E-EF1A-BBE3-67F3-127304B03885}"/>
              </a:ext>
            </a:extLst>
          </p:cNvPr>
          <p:cNvSpPr/>
          <p:nvPr/>
        </p:nvSpPr>
        <p:spPr bwMode="white">
          <a:xfrm>
            <a:off x="5415238" y="1581705"/>
            <a:ext cx="238095" cy="2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4CB271-CEDC-6070-16A7-99A6BFB5D2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96952"/>
            <a:ext cx="10800000" cy="145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0106F-88DE-E9F0-9245-8C2AB7E5BDDC}"/>
              </a:ext>
            </a:extLst>
          </p:cNvPr>
          <p:cNvSpPr/>
          <p:nvPr/>
        </p:nvSpPr>
        <p:spPr bwMode="white">
          <a:xfrm>
            <a:off x="5667428" y="3130382"/>
            <a:ext cx="219047" cy="2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0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B2A79-0C96-24F6-E5BA-FDE4BD0C3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1F343-8F38-CBC5-A5E7-8BA2E9F9EDDA}"/>
              </a:ext>
            </a:extLst>
          </p:cNvPr>
          <p:cNvSpPr/>
          <p:nvPr/>
        </p:nvSpPr>
        <p:spPr bwMode="white">
          <a:xfrm>
            <a:off x="4843809" y="1144581"/>
            <a:ext cx="219047" cy="21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4722E0-7B62-A9A6-201A-236E3B7A6C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59548"/>
            <a:ext cx="10800000" cy="152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81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F2A35-790D-CFFD-FFF7-DB35F1843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42F0D-F33A-0CC3-8432-C2341EBB4430}"/>
              </a:ext>
            </a:extLst>
          </p:cNvPr>
          <p:cNvSpPr/>
          <p:nvPr/>
        </p:nvSpPr>
        <p:spPr bwMode="white">
          <a:xfrm>
            <a:off x="6824761" y="1134313"/>
            <a:ext cx="228571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00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9A34F-93D4-B015-2617-15BA73E2B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56149-886E-C2EA-B106-28C7E4AE5F4B}"/>
              </a:ext>
            </a:extLst>
          </p:cNvPr>
          <p:cNvSpPr/>
          <p:nvPr/>
        </p:nvSpPr>
        <p:spPr bwMode="white">
          <a:xfrm>
            <a:off x="4558095" y="1124851"/>
            <a:ext cx="257142" cy="2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7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FECCB-B2E3-D9B2-A84C-C01C2EF98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A8129-AC2C-4EDC-DBF5-6407CABC74A6}"/>
              </a:ext>
            </a:extLst>
          </p:cNvPr>
          <p:cNvSpPr/>
          <p:nvPr/>
        </p:nvSpPr>
        <p:spPr bwMode="white">
          <a:xfrm>
            <a:off x="4167619" y="2622618"/>
            <a:ext cx="3238095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598E9-589B-2738-8C88-BB57E4042D97}"/>
              </a:ext>
            </a:extLst>
          </p:cNvPr>
          <p:cNvSpPr/>
          <p:nvPr/>
        </p:nvSpPr>
        <p:spPr bwMode="white">
          <a:xfrm>
            <a:off x="4148571" y="3118758"/>
            <a:ext cx="2695238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44594-E9B4-12C2-F9C5-A62A106BAAFA}"/>
              </a:ext>
            </a:extLst>
          </p:cNvPr>
          <p:cNvSpPr/>
          <p:nvPr/>
        </p:nvSpPr>
        <p:spPr bwMode="white">
          <a:xfrm>
            <a:off x="5015238" y="3614898"/>
            <a:ext cx="3228571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155C14-B182-04F1-5581-4270D6BAE9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10291"/>
            <a:ext cx="10800000" cy="199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3DA1D7-AB0F-BDCD-1A02-1120EBFC339A}"/>
              </a:ext>
            </a:extLst>
          </p:cNvPr>
          <p:cNvSpPr/>
          <p:nvPr/>
        </p:nvSpPr>
        <p:spPr bwMode="white">
          <a:xfrm>
            <a:off x="4572190" y="5215846"/>
            <a:ext cx="111428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7AABE-06D7-8909-A49E-A9338A80CD68}"/>
              </a:ext>
            </a:extLst>
          </p:cNvPr>
          <p:cNvSpPr/>
          <p:nvPr/>
        </p:nvSpPr>
        <p:spPr bwMode="white">
          <a:xfrm>
            <a:off x="7115047" y="5206316"/>
            <a:ext cx="4190476" cy="27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B84A34-8D52-27B3-A7BC-B54B238BB724}"/>
              </a:ext>
            </a:extLst>
          </p:cNvPr>
          <p:cNvSpPr/>
          <p:nvPr/>
        </p:nvSpPr>
        <p:spPr bwMode="white">
          <a:xfrm>
            <a:off x="1067428" y="5711440"/>
            <a:ext cx="8276190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8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