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8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B2CB4-2EF5-CF94-1E93-3B4F8B033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2732820"/>
            <a:ext cx="10800000" cy="69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00F40-6F94-5991-5B14-6560945960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10EAF-8688-0766-C63B-BD3DA23374B4}"/>
              </a:ext>
            </a:extLst>
          </p:cNvPr>
          <p:cNvSpPr/>
          <p:nvPr/>
        </p:nvSpPr>
        <p:spPr bwMode="white">
          <a:xfrm>
            <a:off x="8015238" y="2306724"/>
            <a:ext cx="533333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37A179-1205-A002-30C3-BE579DE452CD}"/>
              </a:ext>
            </a:extLst>
          </p:cNvPr>
          <p:cNvSpPr/>
          <p:nvPr/>
        </p:nvSpPr>
        <p:spPr bwMode="white">
          <a:xfrm>
            <a:off x="1872380" y="2526000"/>
            <a:ext cx="1752380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435748-3967-A522-45D9-BBD43B9AB325}"/>
              </a:ext>
            </a:extLst>
          </p:cNvPr>
          <p:cNvSpPr/>
          <p:nvPr/>
        </p:nvSpPr>
        <p:spPr bwMode="white">
          <a:xfrm>
            <a:off x="3805714" y="2745276"/>
            <a:ext cx="752380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6EF8C2-D1D8-4C1E-C542-CEEAE0578C11}"/>
              </a:ext>
            </a:extLst>
          </p:cNvPr>
          <p:cNvSpPr/>
          <p:nvPr/>
        </p:nvSpPr>
        <p:spPr bwMode="white">
          <a:xfrm>
            <a:off x="6777142" y="2745276"/>
            <a:ext cx="1752380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A93907-46CB-4F8D-97E1-DBAF23F24A58}"/>
              </a:ext>
            </a:extLst>
          </p:cNvPr>
          <p:cNvSpPr/>
          <p:nvPr/>
        </p:nvSpPr>
        <p:spPr bwMode="white">
          <a:xfrm>
            <a:off x="1615238" y="2964552"/>
            <a:ext cx="1219047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905867-5B13-E39F-AB1C-72BFC9309B41}"/>
              </a:ext>
            </a:extLst>
          </p:cNvPr>
          <p:cNvSpPr/>
          <p:nvPr/>
        </p:nvSpPr>
        <p:spPr bwMode="white">
          <a:xfrm>
            <a:off x="3824761" y="3183828"/>
            <a:ext cx="514285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50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DE98D-1C87-56F5-1A9F-D623803BAE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095A3-01F4-A93A-3FEF-379CDEB5D174}"/>
              </a:ext>
            </a:extLst>
          </p:cNvPr>
          <p:cNvSpPr/>
          <p:nvPr/>
        </p:nvSpPr>
        <p:spPr bwMode="white">
          <a:xfrm>
            <a:off x="4015238" y="3784603"/>
            <a:ext cx="1200000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521BC1-633C-017D-6D1E-23243E7EAE4F}"/>
              </a:ext>
            </a:extLst>
          </p:cNvPr>
          <p:cNvSpPr/>
          <p:nvPr/>
        </p:nvSpPr>
        <p:spPr bwMode="white">
          <a:xfrm>
            <a:off x="3472380" y="4556877"/>
            <a:ext cx="514285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DBE72D-C739-60F5-B6D3-32FA9F9D8CB2}"/>
              </a:ext>
            </a:extLst>
          </p:cNvPr>
          <p:cNvSpPr/>
          <p:nvPr/>
        </p:nvSpPr>
        <p:spPr bwMode="white">
          <a:xfrm>
            <a:off x="4605714" y="4547343"/>
            <a:ext cx="2161904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30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AC948-81E1-AFA7-5BA2-6F4111640A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2F6847-0CC1-1BBB-C6EF-A1ADC826E07C}"/>
              </a:ext>
            </a:extLst>
          </p:cNvPr>
          <p:cNvSpPr/>
          <p:nvPr/>
        </p:nvSpPr>
        <p:spPr bwMode="white">
          <a:xfrm>
            <a:off x="8939047" y="1124420"/>
            <a:ext cx="200000" cy="1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BA636EF-959C-3311-5835-C9AC2C91B0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70" y="3150241"/>
            <a:ext cx="10800000" cy="2257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D964BA-82F6-BA36-D6E2-8436DC6CC627}"/>
              </a:ext>
            </a:extLst>
          </p:cNvPr>
          <p:cNvSpPr/>
          <p:nvPr/>
        </p:nvSpPr>
        <p:spPr bwMode="white">
          <a:xfrm>
            <a:off x="2448574" y="4598397"/>
            <a:ext cx="295238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1977F2-EA65-1F3E-CB07-B0BA5824DBA9}"/>
              </a:ext>
            </a:extLst>
          </p:cNvPr>
          <p:cNvSpPr/>
          <p:nvPr/>
        </p:nvSpPr>
        <p:spPr bwMode="white">
          <a:xfrm>
            <a:off x="4534289" y="4598397"/>
            <a:ext cx="6323809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285E28-400B-4625-CA73-D1CF0E8A694F}"/>
              </a:ext>
            </a:extLst>
          </p:cNvPr>
          <p:cNvSpPr/>
          <p:nvPr/>
        </p:nvSpPr>
        <p:spPr bwMode="white">
          <a:xfrm>
            <a:off x="972384" y="5046182"/>
            <a:ext cx="6885714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17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91312-76CA-E597-FB9A-C0DA22A37A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4AFFF5-623F-FD05-3EE0-A2FAD0673FB6}"/>
              </a:ext>
            </a:extLst>
          </p:cNvPr>
          <p:cNvSpPr/>
          <p:nvPr/>
        </p:nvSpPr>
        <p:spPr bwMode="white">
          <a:xfrm>
            <a:off x="3015238" y="2985937"/>
            <a:ext cx="3342857" cy="2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7282C8-9BEB-8088-E616-9588C9E904B4}"/>
              </a:ext>
            </a:extLst>
          </p:cNvPr>
          <p:cNvSpPr/>
          <p:nvPr/>
        </p:nvSpPr>
        <p:spPr bwMode="white">
          <a:xfrm>
            <a:off x="3253333" y="3424994"/>
            <a:ext cx="3114285" cy="2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22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