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328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D36BD-F650-063A-7B31-10B9DE3838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2348880"/>
            <a:ext cx="10800000" cy="125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A62C4-FDFA-ED69-0F3E-25AE749CD4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43"/>
          <a:stretch/>
        </p:blipFill>
        <p:spPr>
          <a:xfrm>
            <a:off x="720000" y="972000"/>
            <a:ext cx="10800000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7F75DCF-56BE-B727-12DE-71E7EA75F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066" y="1628800"/>
            <a:ext cx="9132789" cy="124514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13A639-4097-E31A-826A-D37DF1A2D91A}"/>
              </a:ext>
            </a:extLst>
          </p:cNvPr>
          <p:cNvSpPr txBox="1"/>
          <p:nvPr/>
        </p:nvSpPr>
        <p:spPr>
          <a:xfrm>
            <a:off x="1951206" y="162880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4F279E-78E1-E287-740D-B69392A7CBC1}"/>
              </a:ext>
            </a:extLst>
          </p:cNvPr>
          <p:cNvSpPr txBox="1"/>
          <p:nvPr/>
        </p:nvSpPr>
        <p:spPr>
          <a:xfrm>
            <a:off x="1411146" y="205131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D94E704-B6A3-AD0B-F7A6-A72E84A3C50E}"/>
              </a:ext>
            </a:extLst>
          </p:cNvPr>
          <p:cNvSpPr txBox="1"/>
          <p:nvPr/>
        </p:nvSpPr>
        <p:spPr>
          <a:xfrm>
            <a:off x="5257460" y="202386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675EFD3-2CEE-6A4B-205E-B8ACF2606737}"/>
              </a:ext>
            </a:extLst>
          </p:cNvPr>
          <p:cNvSpPr txBox="1"/>
          <p:nvPr/>
        </p:nvSpPr>
        <p:spPr>
          <a:xfrm>
            <a:off x="3478156" y="245142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93259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A7C74-8CD7-CE68-D1A0-867440E62D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C2E5F13-A026-3708-FA68-5E938843D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412776"/>
            <a:ext cx="795216" cy="83136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D0FD3E8-C9FC-4945-E91B-74F0921661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690" y="2266157"/>
            <a:ext cx="1512168" cy="82959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20B65D0-BE52-6586-5D62-9EFEB2148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2280003"/>
            <a:ext cx="1512168" cy="82959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C383430-C26A-FB15-6963-0F96682EA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4188" y="3058302"/>
            <a:ext cx="1512168" cy="82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86F98-71EB-A0EB-BBEE-E49C440511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34E7C-98AB-0B0A-B911-1A0EB3027FBF}"/>
              </a:ext>
            </a:extLst>
          </p:cNvPr>
          <p:cNvSpPr/>
          <p:nvPr/>
        </p:nvSpPr>
        <p:spPr bwMode="white">
          <a:xfrm>
            <a:off x="7853333" y="1563935"/>
            <a:ext cx="523809" cy="21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2502DA-FBD0-B190-19A2-B98695D65568}"/>
              </a:ext>
            </a:extLst>
          </p:cNvPr>
          <p:cNvSpPr/>
          <p:nvPr/>
        </p:nvSpPr>
        <p:spPr bwMode="white">
          <a:xfrm>
            <a:off x="5643809" y="1955376"/>
            <a:ext cx="1133333" cy="21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C70B8-0A95-4CF3-D04F-BBED5C94B47C}"/>
              </a:ext>
            </a:extLst>
          </p:cNvPr>
          <p:cNvSpPr/>
          <p:nvPr/>
        </p:nvSpPr>
        <p:spPr bwMode="white">
          <a:xfrm>
            <a:off x="6739047" y="2346818"/>
            <a:ext cx="523809" cy="21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263CA9-44A2-D9F4-5D67-E855AF2F902D}"/>
              </a:ext>
            </a:extLst>
          </p:cNvPr>
          <p:cNvSpPr/>
          <p:nvPr/>
        </p:nvSpPr>
        <p:spPr bwMode="white">
          <a:xfrm>
            <a:off x="4043809" y="2738259"/>
            <a:ext cx="742857" cy="21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5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72903-B7B7-6748-8D34-B1C6C3BBE2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6541DE-C546-7001-8E28-FA738FE2B60B}"/>
              </a:ext>
            </a:extLst>
          </p:cNvPr>
          <p:cNvSpPr/>
          <p:nvPr/>
        </p:nvSpPr>
        <p:spPr bwMode="white">
          <a:xfrm>
            <a:off x="1205714" y="1917252"/>
            <a:ext cx="7523809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6768AA-83EF-9C24-F139-4415BE1FFFD9}"/>
              </a:ext>
            </a:extLst>
          </p:cNvPr>
          <p:cNvSpPr/>
          <p:nvPr/>
        </p:nvSpPr>
        <p:spPr bwMode="white">
          <a:xfrm>
            <a:off x="3805714" y="3110752"/>
            <a:ext cx="504761" cy="1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3134BD-ECA0-652B-0DAE-10227F1C1EA3}"/>
              </a:ext>
            </a:extLst>
          </p:cNvPr>
          <p:cNvSpPr/>
          <p:nvPr/>
        </p:nvSpPr>
        <p:spPr bwMode="white">
          <a:xfrm>
            <a:off x="5043809" y="3101204"/>
            <a:ext cx="533333" cy="2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A90F54-D213-4423-8367-C67DD2986E33}"/>
              </a:ext>
            </a:extLst>
          </p:cNvPr>
          <p:cNvSpPr/>
          <p:nvPr/>
        </p:nvSpPr>
        <p:spPr bwMode="white">
          <a:xfrm>
            <a:off x="7710476" y="3091656"/>
            <a:ext cx="1914285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BDEC78-6B7E-7DDE-2E39-302E4383E310}"/>
              </a:ext>
            </a:extLst>
          </p:cNvPr>
          <p:cNvSpPr/>
          <p:nvPr/>
        </p:nvSpPr>
        <p:spPr bwMode="white">
          <a:xfrm>
            <a:off x="10634285" y="3893688"/>
            <a:ext cx="228571" cy="2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A41E59-9624-3AF9-E64B-55A7976D6C3A}"/>
              </a:ext>
            </a:extLst>
          </p:cNvPr>
          <p:cNvSpPr/>
          <p:nvPr/>
        </p:nvSpPr>
        <p:spPr bwMode="white">
          <a:xfrm>
            <a:off x="1310476" y="4266060"/>
            <a:ext cx="2390476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33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C5CBA-32F6-A10F-4F90-EBA6D6C182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B8E9F-D486-B2EA-1D82-1BB5562D7C47}"/>
              </a:ext>
            </a:extLst>
          </p:cNvPr>
          <p:cNvSpPr/>
          <p:nvPr/>
        </p:nvSpPr>
        <p:spPr bwMode="white">
          <a:xfrm>
            <a:off x="6300952" y="1534050"/>
            <a:ext cx="466666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183307-9726-0582-7AAD-04A90CD46BBD}"/>
              </a:ext>
            </a:extLst>
          </p:cNvPr>
          <p:cNvSpPr/>
          <p:nvPr/>
        </p:nvSpPr>
        <p:spPr bwMode="white">
          <a:xfrm>
            <a:off x="4148571" y="1753154"/>
            <a:ext cx="438095" cy="1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7432D7-37EA-0C6C-109D-3337DFD48057}"/>
              </a:ext>
            </a:extLst>
          </p:cNvPr>
          <p:cNvSpPr/>
          <p:nvPr/>
        </p:nvSpPr>
        <p:spPr bwMode="white">
          <a:xfrm>
            <a:off x="8615238" y="2115152"/>
            <a:ext cx="447619" cy="1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2E4D25-B3B3-A9BD-2818-D2F059397107}"/>
              </a:ext>
            </a:extLst>
          </p:cNvPr>
          <p:cNvSpPr/>
          <p:nvPr/>
        </p:nvSpPr>
        <p:spPr bwMode="white">
          <a:xfrm>
            <a:off x="1586666" y="2753413"/>
            <a:ext cx="180952" cy="1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A83706-7891-6B58-535A-B7B313BA9C75}"/>
              </a:ext>
            </a:extLst>
          </p:cNvPr>
          <p:cNvSpPr/>
          <p:nvPr/>
        </p:nvSpPr>
        <p:spPr bwMode="white">
          <a:xfrm>
            <a:off x="1605714" y="3153516"/>
            <a:ext cx="133333" cy="1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95B879-82F4-7312-7D75-B6AD7C6D691D}"/>
              </a:ext>
            </a:extLst>
          </p:cNvPr>
          <p:cNvSpPr/>
          <p:nvPr/>
        </p:nvSpPr>
        <p:spPr bwMode="white">
          <a:xfrm>
            <a:off x="1577142" y="3553620"/>
            <a:ext cx="200000" cy="1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CCCC34-1097-7C2A-8977-94B17C1B6FBC}"/>
              </a:ext>
            </a:extLst>
          </p:cNvPr>
          <p:cNvSpPr/>
          <p:nvPr/>
        </p:nvSpPr>
        <p:spPr bwMode="white">
          <a:xfrm>
            <a:off x="1586666" y="3953723"/>
            <a:ext cx="180952" cy="1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5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</Words>
  <Application>Microsoft Office PowerPoint</Application>
  <PresentationFormat>宽屏</PresentationFormat>
  <Paragraphs>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