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592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2119A4-1AD9-F37B-5887-2B0A058500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132856"/>
            <a:ext cx="10800000" cy="1992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C61BB-A43C-9809-E751-943E93583A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2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9295C1-2A97-FB65-50E6-643294B21B88}"/>
              </a:ext>
            </a:extLst>
          </p:cNvPr>
          <p:cNvSpPr/>
          <p:nvPr/>
        </p:nvSpPr>
        <p:spPr bwMode="white">
          <a:xfrm>
            <a:off x="5139047" y="1124447"/>
            <a:ext cx="209523" cy="1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ED04D14-5A04-4590-F313-21E2C54A14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2899544"/>
            <a:ext cx="1431248" cy="76602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95E3141-8966-F336-0812-B928C24B90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979" y="2899543"/>
            <a:ext cx="1431248" cy="76602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D30B3E2-E89D-0B59-BA6C-71AC432443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6550" y="3699431"/>
            <a:ext cx="1431248" cy="76602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1AD8972-ED4B-05BF-9FAB-668054DB6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4376" y="3717872"/>
            <a:ext cx="1431248" cy="76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575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7EE686-14B3-E5C5-8898-62E032980F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0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E2C055-AFBD-84BF-D396-5B7525A6385A}"/>
              </a:ext>
            </a:extLst>
          </p:cNvPr>
          <p:cNvSpPr/>
          <p:nvPr/>
        </p:nvSpPr>
        <p:spPr bwMode="white">
          <a:xfrm>
            <a:off x="5786666" y="1602252"/>
            <a:ext cx="228571" cy="19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62BB55-4C0F-529C-DBC5-19F7B18109E5}"/>
              </a:ext>
            </a:extLst>
          </p:cNvPr>
          <p:cNvSpPr/>
          <p:nvPr/>
        </p:nvSpPr>
        <p:spPr bwMode="white">
          <a:xfrm>
            <a:off x="7139047" y="2776814"/>
            <a:ext cx="238095" cy="19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469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3AFA32-E423-1F46-8588-E0FCB2A4DF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2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4FA2FB-3992-F872-13C3-1275C854E748}"/>
              </a:ext>
            </a:extLst>
          </p:cNvPr>
          <p:cNvSpPr/>
          <p:nvPr/>
        </p:nvSpPr>
        <p:spPr bwMode="white">
          <a:xfrm>
            <a:off x="5310476" y="1563976"/>
            <a:ext cx="1780952" cy="2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7BCBB3-AEAC-1267-3CA1-660E82657B4B}"/>
              </a:ext>
            </a:extLst>
          </p:cNvPr>
          <p:cNvSpPr/>
          <p:nvPr/>
        </p:nvSpPr>
        <p:spPr bwMode="white">
          <a:xfrm>
            <a:off x="7700952" y="1563976"/>
            <a:ext cx="1800000" cy="2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43380C-F953-7632-3C7B-C818F36D3092}"/>
              </a:ext>
            </a:extLst>
          </p:cNvPr>
          <p:cNvSpPr/>
          <p:nvPr/>
        </p:nvSpPr>
        <p:spPr bwMode="white">
          <a:xfrm>
            <a:off x="2796190" y="2356460"/>
            <a:ext cx="1771428" cy="22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5DF9BA-0853-0CBE-DCA4-B3CDD28F2EDF}"/>
              </a:ext>
            </a:extLst>
          </p:cNvPr>
          <p:cNvSpPr/>
          <p:nvPr/>
        </p:nvSpPr>
        <p:spPr bwMode="white">
          <a:xfrm>
            <a:off x="5129523" y="2356460"/>
            <a:ext cx="1771428" cy="22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F4E446-5BD2-04D4-85EC-597068D88EB4}"/>
              </a:ext>
            </a:extLst>
          </p:cNvPr>
          <p:cNvSpPr/>
          <p:nvPr/>
        </p:nvSpPr>
        <p:spPr bwMode="white">
          <a:xfrm>
            <a:off x="1824761" y="3521316"/>
            <a:ext cx="1761904" cy="2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586B5B-E2DF-3D17-DD2C-ECEF31A90224}"/>
              </a:ext>
            </a:extLst>
          </p:cNvPr>
          <p:cNvSpPr/>
          <p:nvPr/>
        </p:nvSpPr>
        <p:spPr bwMode="white">
          <a:xfrm>
            <a:off x="4167619" y="3521316"/>
            <a:ext cx="1752380" cy="2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33E094A-6CA9-332A-6CEE-807CD49DA1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57" y="3977827"/>
            <a:ext cx="10800000" cy="1318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8D511E-A222-C509-5912-5C0EB7E77BC0}"/>
              </a:ext>
            </a:extLst>
          </p:cNvPr>
          <p:cNvSpPr/>
          <p:nvPr/>
        </p:nvSpPr>
        <p:spPr bwMode="white">
          <a:xfrm>
            <a:off x="5332423" y="4111607"/>
            <a:ext cx="200000" cy="19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96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D8899-1DF6-ACD9-8602-2A90D0F335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2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041D2B-5BD8-F1A3-C080-4D4F539F7C1D}"/>
              </a:ext>
            </a:extLst>
          </p:cNvPr>
          <p:cNvSpPr/>
          <p:nvPr/>
        </p:nvSpPr>
        <p:spPr bwMode="white">
          <a:xfrm>
            <a:off x="10358095" y="1981914"/>
            <a:ext cx="266666" cy="2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EFAA9D-854E-CA82-BDB4-2040A7A41B31}"/>
              </a:ext>
            </a:extLst>
          </p:cNvPr>
          <p:cNvSpPr/>
          <p:nvPr/>
        </p:nvSpPr>
        <p:spPr bwMode="white">
          <a:xfrm>
            <a:off x="10358095" y="2763169"/>
            <a:ext cx="266666" cy="2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F90885-6459-1AD9-7721-148EC9A4DD44}"/>
              </a:ext>
            </a:extLst>
          </p:cNvPr>
          <p:cNvSpPr/>
          <p:nvPr/>
        </p:nvSpPr>
        <p:spPr bwMode="white">
          <a:xfrm>
            <a:off x="10415238" y="3582533"/>
            <a:ext cx="190476" cy="142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785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