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CF2C4-FC42-0CA6-74AD-806C4650E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708920"/>
            <a:ext cx="10800000" cy="119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A2EDC-E84A-4B4C-0015-3B052CFF2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9817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9E189-4700-9D90-BD40-E81AE721BE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66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D6EE8-9949-F042-E6EE-D42FD7250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71681-27F9-39E2-BA85-5567D2ECF6C0}"/>
              </a:ext>
            </a:extLst>
          </p:cNvPr>
          <p:cNvSpPr/>
          <p:nvPr/>
        </p:nvSpPr>
        <p:spPr bwMode="white">
          <a:xfrm>
            <a:off x="6691428" y="1735291"/>
            <a:ext cx="952380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29665-C468-4B88-7F7C-53EA3A47ECBC}"/>
              </a:ext>
            </a:extLst>
          </p:cNvPr>
          <p:cNvSpPr/>
          <p:nvPr/>
        </p:nvSpPr>
        <p:spPr bwMode="white">
          <a:xfrm>
            <a:off x="4577142" y="2527206"/>
            <a:ext cx="942857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6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327BB-97AC-5246-0AB3-75953CB40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019CF-7329-9AC3-384D-C40A7DAE6BE7}"/>
              </a:ext>
            </a:extLst>
          </p:cNvPr>
          <p:cNvSpPr/>
          <p:nvPr/>
        </p:nvSpPr>
        <p:spPr bwMode="white">
          <a:xfrm>
            <a:off x="9472380" y="1600879"/>
            <a:ext cx="1419047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263F9-978D-C7D6-B449-56B916551D39}"/>
              </a:ext>
            </a:extLst>
          </p:cNvPr>
          <p:cNvSpPr/>
          <p:nvPr/>
        </p:nvSpPr>
        <p:spPr bwMode="white">
          <a:xfrm>
            <a:off x="1396190" y="2039189"/>
            <a:ext cx="2961904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A3B2CE-FE23-B795-962D-0E88A1C27EC5}"/>
              </a:ext>
            </a:extLst>
          </p:cNvPr>
          <p:cNvSpPr/>
          <p:nvPr/>
        </p:nvSpPr>
        <p:spPr bwMode="white">
          <a:xfrm>
            <a:off x="4729523" y="2925338"/>
            <a:ext cx="6180952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A7F948-B814-68EC-9469-7E33430BCF0E}"/>
              </a:ext>
            </a:extLst>
          </p:cNvPr>
          <p:cNvSpPr/>
          <p:nvPr/>
        </p:nvSpPr>
        <p:spPr bwMode="white">
          <a:xfrm>
            <a:off x="1396190" y="3382705"/>
            <a:ext cx="1123809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780ED6-059A-CE77-774E-E99BBFD206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73372"/>
            <a:ext cx="10800000" cy="259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A76E09-1694-D69E-6F70-7B6157EC2F42}"/>
              </a:ext>
            </a:extLst>
          </p:cNvPr>
          <p:cNvSpPr/>
          <p:nvPr/>
        </p:nvSpPr>
        <p:spPr bwMode="white">
          <a:xfrm>
            <a:off x="8800761" y="3887939"/>
            <a:ext cx="200001" cy="1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28AC7-6DB1-B999-0942-EBEA5BF79BD9}"/>
              </a:ext>
            </a:extLst>
          </p:cNvPr>
          <p:cNvSpPr/>
          <p:nvPr/>
        </p:nvSpPr>
        <p:spPr bwMode="white">
          <a:xfrm>
            <a:off x="1229333" y="5205465"/>
            <a:ext cx="9609523" cy="2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46DFC0-81D1-2097-54B8-61A7EF10044C}"/>
              </a:ext>
            </a:extLst>
          </p:cNvPr>
          <p:cNvSpPr/>
          <p:nvPr/>
        </p:nvSpPr>
        <p:spPr bwMode="white">
          <a:xfrm>
            <a:off x="1010285" y="5644640"/>
            <a:ext cx="8619047" cy="2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4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A3CC5-3D50-2825-FB37-A51D7BCC1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9289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4E4EE-95C0-6727-F123-D4B603F96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C1C246A-B284-9F25-3C77-E753BEABB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16" y="972000"/>
            <a:ext cx="11208568" cy="2172056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D7CA8618-FDE9-1C82-245B-7924F28BED26}"/>
              </a:ext>
            </a:extLst>
          </p:cNvPr>
          <p:cNvSpPr/>
          <p:nvPr/>
        </p:nvSpPr>
        <p:spPr>
          <a:xfrm>
            <a:off x="8502270" y="972000"/>
            <a:ext cx="288032" cy="43204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11AA049-AD8B-E224-0D90-9EBD9F01DF8F}"/>
              </a:ext>
            </a:extLst>
          </p:cNvPr>
          <p:cNvSpPr/>
          <p:nvPr/>
        </p:nvSpPr>
        <p:spPr>
          <a:xfrm>
            <a:off x="1805526" y="1539432"/>
            <a:ext cx="288032" cy="43204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540C86A-B262-F15A-7C14-97A82A9DBEDD}"/>
              </a:ext>
            </a:extLst>
          </p:cNvPr>
          <p:cNvSpPr/>
          <p:nvPr/>
        </p:nvSpPr>
        <p:spPr>
          <a:xfrm>
            <a:off x="11324791" y="1506141"/>
            <a:ext cx="288032" cy="43204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C8D4DDA-4471-822B-19BE-78DDF2A2B68C}"/>
              </a:ext>
            </a:extLst>
          </p:cNvPr>
          <p:cNvSpPr/>
          <p:nvPr/>
        </p:nvSpPr>
        <p:spPr>
          <a:xfrm>
            <a:off x="3389702" y="2078003"/>
            <a:ext cx="288032" cy="43204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7522D71-FCC2-0F5F-ADE2-6BE25D22167D}"/>
              </a:ext>
            </a:extLst>
          </p:cNvPr>
          <p:cNvSpPr/>
          <p:nvPr/>
        </p:nvSpPr>
        <p:spPr>
          <a:xfrm>
            <a:off x="5117894" y="2058027"/>
            <a:ext cx="576064" cy="452023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3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2BB44-EB72-3938-4AA2-4E261B90F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2E70D-6C0D-1EF2-8D22-FBDCC59181B9}"/>
              </a:ext>
            </a:extLst>
          </p:cNvPr>
          <p:cNvSpPr/>
          <p:nvPr/>
        </p:nvSpPr>
        <p:spPr bwMode="white">
          <a:xfrm>
            <a:off x="3339047" y="1114945"/>
            <a:ext cx="1276190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87412-67AD-12CC-FE06-2EEABCCA66EA}"/>
              </a:ext>
            </a:extLst>
          </p:cNvPr>
          <p:cNvSpPr/>
          <p:nvPr/>
        </p:nvSpPr>
        <p:spPr bwMode="white">
          <a:xfrm>
            <a:off x="5558095" y="1114945"/>
            <a:ext cx="1761904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33DF0-1DB5-DAC1-BF0F-930F48432EF4}"/>
              </a:ext>
            </a:extLst>
          </p:cNvPr>
          <p:cNvSpPr/>
          <p:nvPr/>
        </p:nvSpPr>
        <p:spPr bwMode="white">
          <a:xfrm>
            <a:off x="9148571" y="1105415"/>
            <a:ext cx="523809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53FF9-2CFA-599A-97F0-27FDE1ED3BBE}"/>
              </a:ext>
            </a:extLst>
          </p:cNvPr>
          <p:cNvSpPr/>
          <p:nvPr/>
        </p:nvSpPr>
        <p:spPr bwMode="white">
          <a:xfrm>
            <a:off x="4586666" y="1610488"/>
            <a:ext cx="1152380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382DDC-46B6-5CFD-961C-E1D828B846B3}"/>
              </a:ext>
            </a:extLst>
          </p:cNvPr>
          <p:cNvSpPr/>
          <p:nvPr/>
        </p:nvSpPr>
        <p:spPr bwMode="white">
          <a:xfrm>
            <a:off x="4710476" y="2115561"/>
            <a:ext cx="514285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1096B0-979C-3F5E-D00F-D41CB1477723}"/>
              </a:ext>
            </a:extLst>
          </p:cNvPr>
          <p:cNvSpPr/>
          <p:nvPr/>
        </p:nvSpPr>
        <p:spPr bwMode="white">
          <a:xfrm>
            <a:off x="5805714" y="2125091"/>
            <a:ext cx="523809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86D6D1-8965-9B89-AC71-57490412AF77}"/>
              </a:ext>
            </a:extLst>
          </p:cNvPr>
          <p:cNvSpPr/>
          <p:nvPr/>
        </p:nvSpPr>
        <p:spPr bwMode="white">
          <a:xfrm>
            <a:off x="10615238" y="2134620"/>
            <a:ext cx="276190" cy="1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33D0F2-1788-100A-FA03-BCE274EE51DB}"/>
              </a:ext>
            </a:extLst>
          </p:cNvPr>
          <p:cNvSpPr/>
          <p:nvPr/>
        </p:nvSpPr>
        <p:spPr bwMode="white">
          <a:xfrm>
            <a:off x="1024761" y="2620634"/>
            <a:ext cx="4323809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3B3C3E-60A0-388B-1DC2-939FA48A6E7D}"/>
              </a:ext>
            </a:extLst>
          </p:cNvPr>
          <p:cNvSpPr/>
          <p:nvPr/>
        </p:nvSpPr>
        <p:spPr bwMode="white">
          <a:xfrm>
            <a:off x="1253333" y="3630780"/>
            <a:ext cx="9657142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48BD5E-798C-3834-BFF4-620B810931A2}"/>
              </a:ext>
            </a:extLst>
          </p:cNvPr>
          <p:cNvSpPr/>
          <p:nvPr/>
        </p:nvSpPr>
        <p:spPr bwMode="white">
          <a:xfrm>
            <a:off x="1053333" y="4126323"/>
            <a:ext cx="7619048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8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0354F-0655-40B3-C3CF-DC0694A30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9F5A2-9B8C-6E41-459D-F2757FC43741}"/>
              </a:ext>
            </a:extLst>
          </p:cNvPr>
          <p:cNvSpPr/>
          <p:nvPr/>
        </p:nvSpPr>
        <p:spPr bwMode="white">
          <a:xfrm>
            <a:off x="9358095" y="1076858"/>
            <a:ext cx="533333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16B471-DF50-169D-ED22-13C9DC994AC3}"/>
              </a:ext>
            </a:extLst>
          </p:cNvPr>
          <p:cNvSpPr/>
          <p:nvPr/>
        </p:nvSpPr>
        <p:spPr bwMode="white">
          <a:xfrm>
            <a:off x="6081904" y="1582083"/>
            <a:ext cx="2000000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F765A9-7A8B-E9A6-A811-E8F18D46641D}"/>
              </a:ext>
            </a:extLst>
          </p:cNvPr>
          <p:cNvSpPr/>
          <p:nvPr/>
        </p:nvSpPr>
        <p:spPr bwMode="white">
          <a:xfrm>
            <a:off x="5500952" y="2106374"/>
            <a:ext cx="190476" cy="1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9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