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BADD4-1FB2-2F92-4CC6-703301A36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780928"/>
            <a:ext cx="10800000" cy="164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285A6-D10D-78A9-48E9-3FEDE2A1F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BE9957-6E83-F999-183C-0F7FB6E9BCF1}"/>
              </a:ext>
            </a:extLst>
          </p:cNvPr>
          <p:cNvSpPr/>
          <p:nvPr/>
        </p:nvSpPr>
        <p:spPr bwMode="white">
          <a:xfrm>
            <a:off x="1500952" y="2079408"/>
            <a:ext cx="295238" cy="2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494294-3AE4-FD0F-673A-EDB9111C086A}"/>
              </a:ext>
            </a:extLst>
          </p:cNvPr>
          <p:cNvSpPr/>
          <p:nvPr/>
        </p:nvSpPr>
        <p:spPr bwMode="white">
          <a:xfrm>
            <a:off x="1510476" y="2528099"/>
            <a:ext cx="276190" cy="2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B1F3F3-AA6A-DDF0-62D2-D6581AE80FF1}"/>
              </a:ext>
            </a:extLst>
          </p:cNvPr>
          <p:cNvSpPr/>
          <p:nvPr/>
        </p:nvSpPr>
        <p:spPr bwMode="white">
          <a:xfrm>
            <a:off x="1520000" y="2976790"/>
            <a:ext cx="504761" cy="2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8A151B-00D1-E3F3-02B0-EEBF6ED2D955}"/>
              </a:ext>
            </a:extLst>
          </p:cNvPr>
          <p:cNvSpPr/>
          <p:nvPr/>
        </p:nvSpPr>
        <p:spPr bwMode="white">
          <a:xfrm>
            <a:off x="1510476" y="3415934"/>
            <a:ext cx="337052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AE9291-8496-1FE8-3347-C324A3C98F93}"/>
              </a:ext>
            </a:extLst>
          </p:cNvPr>
          <p:cNvSpPr/>
          <p:nvPr/>
        </p:nvSpPr>
        <p:spPr bwMode="white">
          <a:xfrm>
            <a:off x="1510476" y="3864626"/>
            <a:ext cx="533333" cy="2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28E050-7719-F6BB-FF8C-74FAFEEC5510}"/>
              </a:ext>
            </a:extLst>
          </p:cNvPr>
          <p:cNvSpPr/>
          <p:nvPr/>
        </p:nvSpPr>
        <p:spPr bwMode="white">
          <a:xfrm>
            <a:off x="1500952" y="4322864"/>
            <a:ext cx="295238" cy="2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6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606FB-7E35-D11D-30E5-2AA92EA6A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55F35-191F-0889-0155-6DB386005A91}"/>
              </a:ext>
            </a:extLst>
          </p:cNvPr>
          <p:cNvSpPr/>
          <p:nvPr/>
        </p:nvSpPr>
        <p:spPr bwMode="white">
          <a:xfrm>
            <a:off x="9939047" y="2395959"/>
            <a:ext cx="209523" cy="1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46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6A4A5-C285-44A5-F2B4-8C3EF437BC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F114B-6CBF-2324-4312-3AB735A1AA34}"/>
              </a:ext>
            </a:extLst>
          </p:cNvPr>
          <p:cNvSpPr/>
          <p:nvPr/>
        </p:nvSpPr>
        <p:spPr bwMode="white">
          <a:xfrm>
            <a:off x="4234285" y="2831834"/>
            <a:ext cx="247619" cy="1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E7D43-9743-C031-4978-B5B45D553B68}"/>
              </a:ext>
            </a:extLst>
          </p:cNvPr>
          <p:cNvSpPr/>
          <p:nvPr/>
        </p:nvSpPr>
        <p:spPr bwMode="white">
          <a:xfrm>
            <a:off x="8224761" y="2784146"/>
            <a:ext cx="276190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445150-C558-FC42-A55E-13A0FA7B4D9A}"/>
              </a:ext>
            </a:extLst>
          </p:cNvPr>
          <p:cNvSpPr/>
          <p:nvPr/>
        </p:nvSpPr>
        <p:spPr bwMode="white">
          <a:xfrm>
            <a:off x="4243809" y="3308715"/>
            <a:ext cx="733333" cy="1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75D163-454A-EDF8-8CC6-B8DC94C9AB63}"/>
              </a:ext>
            </a:extLst>
          </p:cNvPr>
          <p:cNvSpPr/>
          <p:nvPr/>
        </p:nvSpPr>
        <p:spPr bwMode="white">
          <a:xfrm>
            <a:off x="8720000" y="3289640"/>
            <a:ext cx="266666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7568FB-BDC3-547E-56B0-A5D9A77E4D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561428"/>
            <a:ext cx="10800000" cy="250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27EB25-A0CB-1D7D-C860-33D7DF5A879D}"/>
              </a:ext>
            </a:extLst>
          </p:cNvPr>
          <p:cNvSpPr/>
          <p:nvPr/>
        </p:nvSpPr>
        <p:spPr bwMode="white">
          <a:xfrm>
            <a:off x="1300571" y="5716985"/>
            <a:ext cx="228571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629485-C977-E86A-6CA4-C5AA9B089CF0}"/>
              </a:ext>
            </a:extLst>
          </p:cNvPr>
          <p:cNvSpPr/>
          <p:nvPr/>
        </p:nvSpPr>
        <p:spPr bwMode="white">
          <a:xfrm>
            <a:off x="3500571" y="5707447"/>
            <a:ext cx="276190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1B7279-58D5-E4A3-0B76-8ED692620386}"/>
              </a:ext>
            </a:extLst>
          </p:cNvPr>
          <p:cNvSpPr/>
          <p:nvPr/>
        </p:nvSpPr>
        <p:spPr bwMode="white">
          <a:xfrm>
            <a:off x="5976761" y="5707447"/>
            <a:ext cx="23809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5821FB-4717-8C2B-218D-D65C300FC48F}"/>
              </a:ext>
            </a:extLst>
          </p:cNvPr>
          <p:cNvSpPr/>
          <p:nvPr/>
        </p:nvSpPr>
        <p:spPr bwMode="white">
          <a:xfrm>
            <a:off x="8548190" y="5707447"/>
            <a:ext cx="266666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2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46499-43C3-A53D-ECF3-C84160623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729E9-040F-2BAF-197B-9381443475E3}"/>
              </a:ext>
            </a:extLst>
          </p:cNvPr>
          <p:cNvSpPr/>
          <p:nvPr/>
        </p:nvSpPr>
        <p:spPr bwMode="white">
          <a:xfrm>
            <a:off x="1081904" y="3033276"/>
            <a:ext cx="1000000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B9E26-2ABC-DD12-24F1-06F754C1949D}"/>
              </a:ext>
            </a:extLst>
          </p:cNvPr>
          <p:cNvSpPr/>
          <p:nvPr/>
        </p:nvSpPr>
        <p:spPr bwMode="white">
          <a:xfrm>
            <a:off x="3786666" y="3042819"/>
            <a:ext cx="1000000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2BBD1-63BF-1F07-1E65-A44401E50930}"/>
              </a:ext>
            </a:extLst>
          </p:cNvPr>
          <p:cNvSpPr/>
          <p:nvPr/>
        </p:nvSpPr>
        <p:spPr bwMode="white">
          <a:xfrm>
            <a:off x="6500952" y="3023733"/>
            <a:ext cx="1019047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86C24B-302B-98D5-59CF-0A23D09ACE1F}"/>
              </a:ext>
            </a:extLst>
          </p:cNvPr>
          <p:cNvSpPr/>
          <p:nvPr/>
        </p:nvSpPr>
        <p:spPr bwMode="white">
          <a:xfrm>
            <a:off x="9215238" y="3023733"/>
            <a:ext cx="980952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8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6C1B0-E464-47B0-981E-7C862FBD3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B7AE6-F5AA-86CF-912F-C5F1C2210990}"/>
              </a:ext>
            </a:extLst>
          </p:cNvPr>
          <p:cNvSpPr/>
          <p:nvPr/>
        </p:nvSpPr>
        <p:spPr bwMode="white">
          <a:xfrm>
            <a:off x="10253333" y="4139881"/>
            <a:ext cx="27619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53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609C2-69F5-9970-6982-760BAADE4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F2764-5902-2922-EAE5-3D956935B706}"/>
              </a:ext>
            </a:extLst>
          </p:cNvPr>
          <p:cNvSpPr/>
          <p:nvPr/>
        </p:nvSpPr>
        <p:spPr bwMode="white">
          <a:xfrm>
            <a:off x="2367619" y="2344761"/>
            <a:ext cx="285714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2A36A-B56E-D5F0-4AFA-03539917AA6E}"/>
              </a:ext>
            </a:extLst>
          </p:cNvPr>
          <p:cNvSpPr/>
          <p:nvPr/>
        </p:nvSpPr>
        <p:spPr bwMode="white">
          <a:xfrm>
            <a:off x="2862857" y="2335228"/>
            <a:ext cx="285714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39B58-59F7-B1C2-C6A2-0471750A2F15}"/>
              </a:ext>
            </a:extLst>
          </p:cNvPr>
          <p:cNvSpPr/>
          <p:nvPr/>
        </p:nvSpPr>
        <p:spPr bwMode="white">
          <a:xfrm>
            <a:off x="5939047" y="2344761"/>
            <a:ext cx="266666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D5579-3987-5C55-D036-6CAB7FDE864C}"/>
              </a:ext>
            </a:extLst>
          </p:cNvPr>
          <p:cNvSpPr/>
          <p:nvPr/>
        </p:nvSpPr>
        <p:spPr bwMode="white">
          <a:xfrm>
            <a:off x="6434285" y="2354294"/>
            <a:ext cx="266666" cy="1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BAC882-B495-1E6C-0774-BC3EF7B990FC}"/>
              </a:ext>
            </a:extLst>
          </p:cNvPr>
          <p:cNvSpPr/>
          <p:nvPr/>
        </p:nvSpPr>
        <p:spPr bwMode="white">
          <a:xfrm>
            <a:off x="2377142" y="2792815"/>
            <a:ext cx="276190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D77DEE-17EB-3072-791F-914F9D704D33}"/>
              </a:ext>
            </a:extLst>
          </p:cNvPr>
          <p:cNvSpPr/>
          <p:nvPr/>
        </p:nvSpPr>
        <p:spPr bwMode="white">
          <a:xfrm>
            <a:off x="2872380" y="2783282"/>
            <a:ext cx="266666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269CCB-9312-51E3-E7A0-2BDBF076D019}"/>
              </a:ext>
            </a:extLst>
          </p:cNvPr>
          <p:cNvSpPr/>
          <p:nvPr/>
        </p:nvSpPr>
        <p:spPr bwMode="white">
          <a:xfrm>
            <a:off x="5967619" y="2783282"/>
            <a:ext cx="266666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AD8E47-3682-A7CF-8F7E-DC9F1BB6CACF}"/>
              </a:ext>
            </a:extLst>
          </p:cNvPr>
          <p:cNvSpPr/>
          <p:nvPr/>
        </p:nvSpPr>
        <p:spPr bwMode="white">
          <a:xfrm>
            <a:off x="6434285" y="2783282"/>
            <a:ext cx="285714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C2A82A-0E5B-359C-CE78-D654C0765B4B}"/>
              </a:ext>
            </a:extLst>
          </p:cNvPr>
          <p:cNvSpPr/>
          <p:nvPr/>
        </p:nvSpPr>
        <p:spPr bwMode="white">
          <a:xfrm>
            <a:off x="8205714" y="3250402"/>
            <a:ext cx="200000" cy="1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497E9-519A-6C56-310A-72E32EA7D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BA92D-4CF7-7FDC-6B27-C9C3E7218DFC}"/>
              </a:ext>
            </a:extLst>
          </p:cNvPr>
          <p:cNvSpPr/>
          <p:nvPr/>
        </p:nvSpPr>
        <p:spPr bwMode="white">
          <a:xfrm>
            <a:off x="3777142" y="1553285"/>
            <a:ext cx="228571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0DC01-411C-B429-8C7E-8283B7563369}"/>
              </a:ext>
            </a:extLst>
          </p:cNvPr>
          <p:cNvSpPr/>
          <p:nvPr/>
        </p:nvSpPr>
        <p:spPr bwMode="white">
          <a:xfrm>
            <a:off x="3796190" y="2001161"/>
            <a:ext cx="238095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272354-D52A-3FC2-7FDB-C1A13EB44994}"/>
              </a:ext>
            </a:extLst>
          </p:cNvPr>
          <p:cNvSpPr/>
          <p:nvPr/>
        </p:nvSpPr>
        <p:spPr bwMode="white">
          <a:xfrm>
            <a:off x="3786666" y="2458566"/>
            <a:ext cx="247619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D410C2-7C7D-8D1C-E745-E1A0978DE441}"/>
              </a:ext>
            </a:extLst>
          </p:cNvPr>
          <p:cNvSpPr/>
          <p:nvPr/>
        </p:nvSpPr>
        <p:spPr bwMode="white">
          <a:xfrm>
            <a:off x="3777142" y="2906442"/>
            <a:ext cx="276190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15316A-66D5-AC41-9829-D84E0DF5D572}"/>
              </a:ext>
            </a:extLst>
          </p:cNvPr>
          <p:cNvSpPr/>
          <p:nvPr/>
        </p:nvSpPr>
        <p:spPr bwMode="white">
          <a:xfrm>
            <a:off x="9462857" y="3344788"/>
            <a:ext cx="295238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274544-BF0B-D750-3D43-03343522F2B8}"/>
              </a:ext>
            </a:extLst>
          </p:cNvPr>
          <p:cNvSpPr/>
          <p:nvPr/>
        </p:nvSpPr>
        <p:spPr bwMode="white">
          <a:xfrm>
            <a:off x="5358095" y="3792664"/>
            <a:ext cx="295238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9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B2657-C2DA-77AC-7569-EC8161A575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ACA92-B013-108B-7834-087DD95F5F39}"/>
              </a:ext>
            </a:extLst>
          </p:cNvPr>
          <p:cNvSpPr/>
          <p:nvPr/>
        </p:nvSpPr>
        <p:spPr bwMode="white">
          <a:xfrm>
            <a:off x="3396190" y="2071297"/>
            <a:ext cx="485714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12935-0FF3-DC5A-AD0B-3A3856D973CC}"/>
              </a:ext>
            </a:extLst>
          </p:cNvPr>
          <p:cNvSpPr/>
          <p:nvPr/>
        </p:nvSpPr>
        <p:spPr bwMode="white">
          <a:xfrm>
            <a:off x="4472380" y="2071297"/>
            <a:ext cx="4971428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8AFA3-CD2A-64FE-1B84-4FAB6EF396E1}"/>
              </a:ext>
            </a:extLst>
          </p:cNvPr>
          <p:cNvSpPr/>
          <p:nvPr/>
        </p:nvSpPr>
        <p:spPr bwMode="white">
          <a:xfrm>
            <a:off x="3367619" y="2530135"/>
            <a:ext cx="533333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7833CC-CD8A-349B-8A91-A46EA57222E8}"/>
              </a:ext>
            </a:extLst>
          </p:cNvPr>
          <p:cNvSpPr/>
          <p:nvPr/>
        </p:nvSpPr>
        <p:spPr bwMode="white">
          <a:xfrm>
            <a:off x="4472380" y="2520576"/>
            <a:ext cx="4971428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327B1-2E12-7DB2-B913-3968B09B7E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886F4-D3EB-7C14-EAAB-A2EB8CF13FDB}"/>
              </a:ext>
            </a:extLst>
          </p:cNvPr>
          <p:cNvSpPr/>
          <p:nvPr/>
        </p:nvSpPr>
        <p:spPr bwMode="white">
          <a:xfrm>
            <a:off x="3548571" y="2707255"/>
            <a:ext cx="190476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E41BFF-31DE-F317-271E-7DA28B4058F9}"/>
              </a:ext>
            </a:extLst>
          </p:cNvPr>
          <p:cNvSpPr/>
          <p:nvPr/>
        </p:nvSpPr>
        <p:spPr bwMode="white">
          <a:xfrm>
            <a:off x="9434285" y="2840737"/>
            <a:ext cx="980952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D72AF-326A-C22A-00E3-729F36BE2AF1}"/>
              </a:ext>
            </a:extLst>
          </p:cNvPr>
          <p:cNvSpPr/>
          <p:nvPr/>
        </p:nvSpPr>
        <p:spPr bwMode="white">
          <a:xfrm>
            <a:off x="9453333" y="3174440"/>
            <a:ext cx="98095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BDB4A0-DD65-361D-76BC-09391A099A7A}"/>
              </a:ext>
            </a:extLst>
          </p:cNvPr>
          <p:cNvSpPr/>
          <p:nvPr/>
        </p:nvSpPr>
        <p:spPr bwMode="white">
          <a:xfrm>
            <a:off x="5853333" y="3489074"/>
            <a:ext cx="98095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104268-152D-FDF2-7381-99A571E8EC0C}"/>
              </a:ext>
            </a:extLst>
          </p:cNvPr>
          <p:cNvSpPr/>
          <p:nvPr/>
        </p:nvSpPr>
        <p:spPr bwMode="white">
          <a:xfrm>
            <a:off x="7586666" y="3508143"/>
            <a:ext cx="2514286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5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