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94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129A1-7A44-BD3A-4586-A18A31CF47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2564904"/>
            <a:ext cx="10800000" cy="1270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19279-6214-8694-798B-BB6326218D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06EB3BB-8A75-4B3F-DA9E-B15DF20DF8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0659" y="1547167"/>
            <a:ext cx="701617" cy="72008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D47BC56-64D3-4517-FA4B-608491EB1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1507161"/>
            <a:ext cx="1224136" cy="67499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976E490-EDE6-4C1B-5A48-99F96361D0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1261" y="2309179"/>
            <a:ext cx="2388876" cy="67499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AB47CAE-457F-8EEA-7707-2938D20CC5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8181" y="3052810"/>
            <a:ext cx="2388876" cy="67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35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D2251-2DA3-BCFF-3B68-1DEA7DAFD6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512A19-CC00-D8AC-8F17-91B3EAB5C0E5}"/>
              </a:ext>
            </a:extLst>
          </p:cNvPr>
          <p:cNvSpPr/>
          <p:nvPr/>
        </p:nvSpPr>
        <p:spPr bwMode="white">
          <a:xfrm>
            <a:off x="4881904" y="1134471"/>
            <a:ext cx="228571" cy="1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9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6CFAAF-0E89-F2C9-CD18-A85A2A5FBE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17201B-1195-B4ED-3769-88AD82A944A6}"/>
              </a:ext>
            </a:extLst>
          </p:cNvPr>
          <p:cNvSpPr/>
          <p:nvPr/>
        </p:nvSpPr>
        <p:spPr bwMode="white">
          <a:xfrm>
            <a:off x="2272380" y="1621086"/>
            <a:ext cx="285714" cy="20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D1346C-28A5-677C-BECD-38B1AEE936BD}"/>
              </a:ext>
            </a:extLst>
          </p:cNvPr>
          <p:cNvSpPr/>
          <p:nvPr/>
        </p:nvSpPr>
        <p:spPr bwMode="white">
          <a:xfrm>
            <a:off x="4396190" y="1611541"/>
            <a:ext cx="266666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B991A9-FB40-DB3E-4887-AF2633A3EB93}"/>
              </a:ext>
            </a:extLst>
          </p:cNvPr>
          <p:cNvSpPr/>
          <p:nvPr/>
        </p:nvSpPr>
        <p:spPr bwMode="white">
          <a:xfrm>
            <a:off x="6234285" y="1621086"/>
            <a:ext cx="228571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943C1E-3308-7B28-21CE-8085CC098A6D}"/>
              </a:ext>
            </a:extLst>
          </p:cNvPr>
          <p:cNvSpPr/>
          <p:nvPr/>
        </p:nvSpPr>
        <p:spPr bwMode="white">
          <a:xfrm>
            <a:off x="7234285" y="1621086"/>
            <a:ext cx="247619" cy="20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3835F1-2A23-08A4-C703-4E2344DA4A54}"/>
              </a:ext>
            </a:extLst>
          </p:cNvPr>
          <p:cNvSpPr/>
          <p:nvPr/>
        </p:nvSpPr>
        <p:spPr bwMode="white">
          <a:xfrm>
            <a:off x="9053333" y="1611541"/>
            <a:ext cx="266666" cy="2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937E61-0464-B9C8-6977-88598309FE58}"/>
              </a:ext>
            </a:extLst>
          </p:cNvPr>
          <p:cNvSpPr/>
          <p:nvPr/>
        </p:nvSpPr>
        <p:spPr bwMode="white">
          <a:xfrm>
            <a:off x="10034285" y="1611541"/>
            <a:ext cx="266666" cy="2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635A16-AD5C-F52A-692A-59D65145D137}"/>
              </a:ext>
            </a:extLst>
          </p:cNvPr>
          <p:cNvSpPr/>
          <p:nvPr/>
        </p:nvSpPr>
        <p:spPr bwMode="white">
          <a:xfrm>
            <a:off x="7615238" y="2031538"/>
            <a:ext cx="1000000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7F0212-40AC-7F0D-995C-ADCFB0D5B27C}"/>
              </a:ext>
            </a:extLst>
          </p:cNvPr>
          <p:cNvSpPr/>
          <p:nvPr/>
        </p:nvSpPr>
        <p:spPr bwMode="white">
          <a:xfrm>
            <a:off x="6072380" y="2451536"/>
            <a:ext cx="1009523" cy="2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91905EB-E940-96A3-122D-E4B6D773FAA6}"/>
              </a:ext>
            </a:extLst>
          </p:cNvPr>
          <p:cNvSpPr/>
          <p:nvPr/>
        </p:nvSpPr>
        <p:spPr bwMode="white">
          <a:xfrm>
            <a:off x="5977142" y="3301076"/>
            <a:ext cx="200000" cy="19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21CB233-6E70-2F42-5A8E-02E3F71607A8}"/>
              </a:ext>
            </a:extLst>
          </p:cNvPr>
          <p:cNvSpPr/>
          <p:nvPr/>
        </p:nvSpPr>
        <p:spPr bwMode="white">
          <a:xfrm>
            <a:off x="3262857" y="4121980"/>
            <a:ext cx="1000000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70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0E1F12-6AE3-996E-5B80-4E309A92E7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74720A-226E-1B2E-F556-CAFD84558B76}"/>
              </a:ext>
            </a:extLst>
          </p:cNvPr>
          <p:cNvSpPr/>
          <p:nvPr/>
        </p:nvSpPr>
        <p:spPr bwMode="white">
          <a:xfrm>
            <a:off x="4243809" y="1981551"/>
            <a:ext cx="6638095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EEB45A-AF62-B0B4-CA7A-E8FC76616FD3}"/>
              </a:ext>
            </a:extLst>
          </p:cNvPr>
          <p:cNvSpPr/>
          <p:nvPr/>
        </p:nvSpPr>
        <p:spPr bwMode="white">
          <a:xfrm>
            <a:off x="1024761" y="2400610"/>
            <a:ext cx="2000000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BF1110-354F-9567-789D-102F6CEA1265}"/>
              </a:ext>
            </a:extLst>
          </p:cNvPr>
          <p:cNvSpPr/>
          <p:nvPr/>
        </p:nvSpPr>
        <p:spPr bwMode="white">
          <a:xfrm>
            <a:off x="4720000" y="2410134"/>
            <a:ext cx="3333333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9CC889-190B-0704-8598-72D31CDE5ACB}"/>
              </a:ext>
            </a:extLst>
          </p:cNvPr>
          <p:cNvSpPr/>
          <p:nvPr/>
        </p:nvSpPr>
        <p:spPr bwMode="white">
          <a:xfrm>
            <a:off x="3862857" y="3238728"/>
            <a:ext cx="3476190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DA0F30-5647-DD30-7AE6-F3B024F6DEC3}"/>
              </a:ext>
            </a:extLst>
          </p:cNvPr>
          <p:cNvSpPr/>
          <p:nvPr/>
        </p:nvSpPr>
        <p:spPr bwMode="white">
          <a:xfrm>
            <a:off x="10367619" y="3257776"/>
            <a:ext cx="523809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C394E7-F787-C515-0B92-615B7473702B}"/>
              </a:ext>
            </a:extLst>
          </p:cNvPr>
          <p:cNvSpPr/>
          <p:nvPr/>
        </p:nvSpPr>
        <p:spPr bwMode="white">
          <a:xfrm>
            <a:off x="1386666" y="3657787"/>
            <a:ext cx="2990476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1D7499-3701-2196-098A-FAA140CE4A83}"/>
              </a:ext>
            </a:extLst>
          </p:cNvPr>
          <p:cNvSpPr/>
          <p:nvPr/>
        </p:nvSpPr>
        <p:spPr bwMode="white">
          <a:xfrm>
            <a:off x="4996190" y="4095894"/>
            <a:ext cx="219047" cy="1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94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F1F09-18EF-61E5-690A-009D79239D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8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83E421-49BF-CFDD-268E-EFB2081BE340}"/>
              </a:ext>
            </a:extLst>
          </p:cNvPr>
          <p:cNvSpPr/>
          <p:nvPr/>
        </p:nvSpPr>
        <p:spPr bwMode="white">
          <a:xfrm>
            <a:off x="5262857" y="1172284"/>
            <a:ext cx="209523" cy="19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50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