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92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5B37D-CD63-7CCC-B2E8-65E90EF232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204864"/>
            <a:ext cx="10800000" cy="1952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4D1FF-82BF-C3ED-6D62-3994157630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0CA283-1377-4D1E-6EC0-0D1FE5078BA7}"/>
              </a:ext>
            </a:extLst>
          </p:cNvPr>
          <p:cNvSpPr/>
          <p:nvPr/>
        </p:nvSpPr>
        <p:spPr bwMode="white">
          <a:xfrm>
            <a:off x="4653333" y="1191307"/>
            <a:ext cx="200000" cy="1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9EF75F-4EA6-59CA-75E1-53ADBBC436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98075"/>
            <a:ext cx="10800000" cy="3171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2D3F63E-6229-D837-971F-CFCE7E71C7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8243" y="3082868"/>
            <a:ext cx="1449037" cy="7498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D54A91B-F1FA-D4EF-37B9-D834E1C3E6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384" y="3082868"/>
            <a:ext cx="1449037" cy="74985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52BB8F5-910C-A56C-B8CB-EB15E48091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9371" y="3082868"/>
            <a:ext cx="1449037" cy="74985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970088C-F810-B82E-84F2-4443692359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2699" y="3930029"/>
            <a:ext cx="1449037" cy="74985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D0F7137-6135-B38A-1B52-FB67949E5B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448" y="4811059"/>
            <a:ext cx="1449037" cy="74985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78ED445-2A7C-A140-BDDD-A1D7DA5F72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3768" y="4794208"/>
            <a:ext cx="1449037" cy="7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1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B859F-21E0-17D4-6F18-7985816ADB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A19734-B3AE-D91B-8A70-A1A022FAB129}"/>
              </a:ext>
            </a:extLst>
          </p:cNvPr>
          <p:cNvSpPr/>
          <p:nvPr/>
        </p:nvSpPr>
        <p:spPr bwMode="white">
          <a:xfrm>
            <a:off x="5643809" y="1601301"/>
            <a:ext cx="523809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8140C7-F731-FD01-774E-B65BBBF0D0EA}"/>
              </a:ext>
            </a:extLst>
          </p:cNvPr>
          <p:cNvSpPr/>
          <p:nvPr/>
        </p:nvSpPr>
        <p:spPr bwMode="white">
          <a:xfrm>
            <a:off x="10005714" y="1601301"/>
            <a:ext cx="504761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678301-BCCA-12DD-E589-9B2562C01EE7}"/>
              </a:ext>
            </a:extLst>
          </p:cNvPr>
          <p:cNvSpPr/>
          <p:nvPr/>
        </p:nvSpPr>
        <p:spPr bwMode="white">
          <a:xfrm>
            <a:off x="8577142" y="2020836"/>
            <a:ext cx="523809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ABB8A1-83A2-4EE9-9BE8-1A18D1C1CC8F}"/>
              </a:ext>
            </a:extLst>
          </p:cNvPr>
          <p:cNvSpPr/>
          <p:nvPr/>
        </p:nvSpPr>
        <p:spPr bwMode="white">
          <a:xfrm>
            <a:off x="2024761" y="2440370"/>
            <a:ext cx="523809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76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DEF90-1C18-C0F8-5599-86BE788E3A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AFCF90-511E-3DEF-9C11-937C503748FB}"/>
              </a:ext>
            </a:extLst>
          </p:cNvPr>
          <p:cNvSpPr/>
          <p:nvPr/>
        </p:nvSpPr>
        <p:spPr bwMode="white">
          <a:xfrm>
            <a:off x="1196190" y="2031034"/>
            <a:ext cx="5561904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4DF762-6B6B-305B-CABF-5D8E6863BA31}"/>
              </a:ext>
            </a:extLst>
          </p:cNvPr>
          <p:cNvSpPr/>
          <p:nvPr/>
        </p:nvSpPr>
        <p:spPr bwMode="white">
          <a:xfrm>
            <a:off x="1215238" y="2870629"/>
            <a:ext cx="2476190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F1D2E5-B12C-92FD-6FBA-0F3FFC1E2A24}"/>
              </a:ext>
            </a:extLst>
          </p:cNvPr>
          <p:cNvSpPr/>
          <p:nvPr/>
        </p:nvSpPr>
        <p:spPr bwMode="white">
          <a:xfrm>
            <a:off x="5510476" y="3290426"/>
            <a:ext cx="1019047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0AD5C0-F967-8502-6A12-A679DF67658C}"/>
              </a:ext>
            </a:extLst>
          </p:cNvPr>
          <p:cNvSpPr/>
          <p:nvPr/>
        </p:nvSpPr>
        <p:spPr bwMode="white">
          <a:xfrm>
            <a:off x="1224761" y="4120480"/>
            <a:ext cx="6400000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47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DD311-2D93-05E8-48E8-0A5BEB6CC4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7D3C26-68E4-00CA-320E-974D36143CB6}"/>
              </a:ext>
            </a:extLst>
          </p:cNvPr>
          <p:cNvSpPr/>
          <p:nvPr/>
        </p:nvSpPr>
        <p:spPr bwMode="white">
          <a:xfrm>
            <a:off x="2386666" y="2059799"/>
            <a:ext cx="4085714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006C77-12F7-C3A1-6C34-2DC4C9B7C07A}"/>
              </a:ext>
            </a:extLst>
          </p:cNvPr>
          <p:cNvSpPr/>
          <p:nvPr/>
        </p:nvSpPr>
        <p:spPr bwMode="white">
          <a:xfrm>
            <a:off x="9139047" y="2269726"/>
            <a:ext cx="1038095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52AFCE-2DE9-346E-08B4-4F9D2C45B92F}"/>
              </a:ext>
            </a:extLst>
          </p:cNvPr>
          <p:cNvSpPr/>
          <p:nvPr/>
        </p:nvSpPr>
        <p:spPr bwMode="white">
          <a:xfrm>
            <a:off x="2405714" y="2470110"/>
            <a:ext cx="4190476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86FA6A-9642-6DD3-7F81-81C87C4C70D3}"/>
              </a:ext>
            </a:extLst>
          </p:cNvPr>
          <p:cNvSpPr/>
          <p:nvPr/>
        </p:nvSpPr>
        <p:spPr bwMode="white">
          <a:xfrm>
            <a:off x="8748571" y="2689578"/>
            <a:ext cx="1057141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0700FF-452A-EE67-FB1F-0A0DD93FFD5C}"/>
              </a:ext>
            </a:extLst>
          </p:cNvPr>
          <p:cNvSpPr/>
          <p:nvPr/>
        </p:nvSpPr>
        <p:spPr bwMode="white">
          <a:xfrm>
            <a:off x="4748571" y="2899504"/>
            <a:ext cx="1000000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B4DFBD-DCA0-7B53-4FEE-0D327D4BC88D}"/>
              </a:ext>
            </a:extLst>
          </p:cNvPr>
          <p:cNvSpPr/>
          <p:nvPr/>
        </p:nvSpPr>
        <p:spPr bwMode="white">
          <a:xfrm>
            <a:off x="4024761" y="3319357"/>
            <a:ext cx="742857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BFA5F7-D5C5-ED2D-8228-F28C2D48630E}"/>
              </a:ext>
            </a:extLst>
          </p:cNvPr>
          <p:cNvSpPr/>
          <p:nvPr/>
        </p:nvSpPr>
        <p:spPr bwMode="white">
          <a:xfrm>
            <a:off x="7072380" y="3328899"/>
            <a:ext cx="276190" cy="1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280F00-C756-03D4-7E70-24074E408923}"/>
              </a:ext>
            </a:extLst>
          </p:cNvPr>
          <p:cNvSpPr/>
          <p:nvPr/>
        </p:nvSpPr>
        <p:spPr bwMode="white">
          <a:xfrm>
            <a:off x="1158095" y="3739210"/>
            <a:ext cx="523809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6BCC3D-7F74-8F6B-B7DD-2D830592101C}"/>
              </a:ext>
            </a:extLst>
          </p:cNvPr>
          <p:cNvSpPr/>
          <p:nvPr/>
        </p:nvSpPr>
        <p:spPr bwMode="white">
          <a:xfrm>
            <a:off x="2662857" y="3739210"/>
            <a:ext cx="752380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1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