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8" r:id="rId3"/>
    <p:sldId id="336" r:id="rId4"/>
    <p:sldId id="334" r:id="rId5"/>
    <p:sldId id="331" r:id="rId6"/>
    <p:sldId id="330" r:id="rId7"/>
    <p:sldId id="328" r:id="rId8"/>
    <p:sldId id="327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97BC1F-B9D6-1EF7-EAD3-803A703A7C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2924944"/>
            <a:ext cx="10800000" cy="799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B385AA-50FD-A385-2987-6C7CED9124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F7B1F1F-5927-83C2-0127-708D9016E0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797152"/>
            <a:ext cx="10800000" cy="1554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0478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924F58-E97C-354C-C1C7-2ECF62326D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9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DF41B1A-766C-3918-D1BF-5B1596E1D0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573016"/>
            <a:ext cx="10800000" cy="1952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2558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4FD04D-38ED-46FC-04B0-B177E861A1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1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D3F7339-5A39-904D-E4BC-0824D81A12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3443623"/>
            <a:ext cx="10800000" cy="2364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1193AB5-B207-8D4D-1891-839B09D8BE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808425"/>
            <a:ext cx="10800000" cy="349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9573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BB5927-8D40-9A35-4EFC-503FF9D003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8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4148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05F614-DF47-47CB-8C2C-DDDC47AFCC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1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34EC554-2517-6071-17DE-B384E8802B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65987"/>
            <a:ext cx="10800000" cy="2202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3640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08275E-2D47-A6FD-6E92-A78A558A14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1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33752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1385D4-70D0-0DF2-5818-DD9E28EB35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8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3C137CC-DB1D-83DA-F500-2FA927629C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429000"/>
            <a:ext cx="10800000" cy="197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21945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D3795C-E668-E59E-D4F5-8FD877908B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99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027854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